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ink/ink6.xml" ContentType="application/inkml+xml"/>
  <Override PartName="/ppt/notesSlides/notesSlide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78" r:id="rId14"/>
    <p:sldId id="269" r:id="rId15"/>
    <p:sldId id="279" r:id="rId16"/>
    <p:sldId id="280" r:id="rId17"/>
    <p:sldId id="281" r:id="rId18"/>
    <p:sldId id="271" r:id="rId19"/>
    <p:sldId id="282" r:id="rId20"/>
    <p:sldId id="272" r:id="rId21"/>
    <p:sldId id="273" r:id="rId22"/>
    <p:sldId id="283" r:id="rId23"/>
    <p:sldId id="284" r:id="rId24"/>
    <p:sldId id="285" r:id="rId25"/>
    <p:sldId id="275" r:id="rId26"/>
    <p:sldId id="276" r:id="rId27"/>
    <p:sldId id="286" r:id="rId28"/>
    <p:sldId id="287" r:id="rId29"/>
    <p:sldId id="288" r:id="rId30"/>
    <p:sldId id="289" r:id="rId31"/>
    <p:sldId id="290" r:id="rId32"/>
    <p:sldId id="291" r:id="rId33"/>
    <p:sldId id="292" r:id="rId34"/>
  </p:sldIdLst>
  <p:sldSz cx="9144000" cy="5143500" type="screen16x9"/>
  <p:notesSz cx="7099300" cy="10234613"/>
  <p:custDataLst>
    <p:tags r:id="rId3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34289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68578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0286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1714457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057348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2400240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2743132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9999"/>
    <a:srgbClr val="CC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0" autoAdjust="0"/>
    <p:restoredTop sz="81671" autoAdjust="0"/>
  </p:normalViewPr>
  <p:slideViewPr>
    <p:cSldViewPr>
      <p:cViewPr varScale="1">
        <p:scale>
          <a:sx n="114" d="100"/>
          <a:sy n="114" d="100"/>
        </p:scale>
        <p:origin x="590" y="86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C47036A7-CA75-4FB0-A0E6-AEEC36B2D2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166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3-21T10:37:23.4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17541 1716 1951 0,'0'2'7'0,"0"2"13"16,0 1 3-16,0-3 24 15,0-2 4-15,5 0 28 0,0 0 19 16,-1 0 18-16,3 0-18 0,10 5 94 0,-7-5-107 15,1 5 22-15,3-5 18 0,2 0 19 16,1 3 4-16,23-3 88 16,-16 0-148-16,3 0-19 0,4 0-13 0,3 0-3 15,4 0-17-15,44 0 0 0,-38-6-31 16,2 1 0-16,0-1-9 0,2-1 10 16,-1 1 4-16,44-7-6 0,-45 8-4 15,-1 0-9-15,-1 2 7 0,0 3-2 16,0 0-1-16,37 0-15 0,-43 8-30 15,-2-1-51-15,-2 1-93 0,-2 0-103 16,-5 0-65-16,19 6-478 0,-28-8 221 0,-2 0 61 16,-2 1 106-16</inkml:trace>
  <inkml:trace contextRef="#ctx0" brushRef="#br0" timeOffset="2818.51">6710 7426 1826 0,'0'0'11'15,"0"-6"5"-15,0 6 8 0,0 0 67 0,5-6 50 16,9 6 238-16,-4 0-230 15,2 0-21-15,4 0-20 0,4 0-10 16,3 10-17-16,30 4 25 0,-25-7-72 0,3-7-2 16,1 6-18-16,0-6 7 0,0 5 0 15,32-5 10-15,-33 0-31 0,0 0-67 16,-2 0-26-16,-2 0-54 0,-1-7-29 16,21-7-323-16,-25 7-19 0,-2 1-130 15,-2 0 108-15</inkml:trace>
  <inkml:trace contextRef="#ctx0" brushRef="#br0" timeOffset="4614.46">9204 7273 2402 0,'0'-9'38'16,"0"6"3"-16,0 3 7 0,0 0-2 0,0 0 20 16,0 0 2-16,4 15 100 0,2-5-99 15,3 7-10-15,2 3-12 0,4 6-12 16,18 43 23-16,-15-30-41 0,3 3 2 16,0 2-11-16,-2-1 3 0,17 44-17 15,-19-47 5-15,-4-3-4 0,1 0 6 16,1-3-7-16,-4-4-26 0,8 18-194 15,-9-29 34-15,-2-4-67 0,-2-3-23 16,0-5-111-16,1-1-633 0,-5-6 602 0</inkml:trace>
  <inkml:trace contextRef="#ctx0" brushRef="#br0" timeOffset="4987.62">9300 7813 2207 0,'-4'0'17'0,"-2"-3"3"0,5 3 0 16,-2 0-11-16,1 0-14 0,2 0 2 15,0 0 0-15,0 0 1 0,0 0 10 16,9 5 6-16,9 8 53 0,-8-4-31 16,4-1-2-16,-1 3-10 0,2-2 0 15,13 9 15-15,-14-11-25 0,-1-1-2 16,0-2-1-16,-2-1 11 0,13-3 30 16,-13 0-13-16,-1-10-12 0,0 0-4 15,0-2-2-15,-1-4-21 0,8-20 5 0,-8 15-9 16,-1-1 9-16,-2-1-35 0,1 0-35 15,5-23-213-15,-8 27 61 0,1 1-117 16,0 3-207-16,0 3 16 0,0 4 86 16</inkml:trace>
  <inkml:trace contextRef="#ctx0" brushRef="#br0" timeOffset="21787.6">17832 12915 1831 0,'0'-5'31'0,"0"5"17"0,0-4 21 16,0 4 34-16,0 0 4 0,0 0 140 16,0 0-128-16,0 0-8 0,0 0-11 15,0 0 9-15,0 0-5 0,0 0 3 16,0 0 79-16,0 0-105 0,0 0-15 16,0 0-5-16,0 0-4 0,0 0 0 0,0 0-14 15,0 0 22-15,0 0-52 0,0 0 3 16,0 0-3-16,0 0-6 0,0 0-4 15,9 0-4-15,11 0-3 0,-6 0 10 16,3 0 0-16,4 5 6 0,3-5 6 16,4 3 1-16,0-3 7 0,37 0 9 15,-31 0-28-15,1 0-4 0,1 0-2 16,-1 0-4-16,-1 0 6 0,-1 0-2 16,23-5 1-16,-32 5 1 0,-4-6-2 15,-2 2 0-15,-5 4 4 0,-2-4-5 16,-4 4 1-16,2-3 40 0,-7 3-5 15,-2 0 9-15,0 0 4 0,0 0-1 0,0 0-13 16,-7 0-10-16,-11 0-22 0,4 4 0 16,-4 2-11-16,-4-1 5 0,-6 1 5 15,-4 0-5-15,-2 1 8 0,-43 4-8 16,36-6-5-16,2 1-1 0,2-3-2 16,1 2 0-16,3-1 1 0,1 1-3 15,-28 0-21-15,33-1 19 0,-1-2-4 16,1 1 0-16,1-1-4 0,-1 0-4 15,2-1-1-15,-22 1-15 0,11-1 2 16,22-1 10-16,-5 0-133 16,15 0-2-16,1 0-75 0,3 0-60 0,0 0-35 15,0 0-7-15,0 0-111 0,7-5-679 16</inkml:trace>
  <inkml:trace contextRef="#ctx0" brushRef="#br0" timeOffset="23907.5">8265 8610 1023 0,'0'-16'113'16,"0"10"-11"-16,0-2 29 0,-1 3-10 15,1 0-9-15,-1-1 95 0,1 3-39 16,0 2-12-16,0 1-81 16,0-1 19-16,0 1-10 0,0-1 7 0,0 1-2 15,0-1 72-15,0 1-81 0,0 0 14 16,0 0 15-16,0 0 19 0,0 0-1 15,0 5 22-15,0 2-120 0,0 1-17 16,0 4 24-16,0 5 12 0,0 3 17 16,-5 35 52-16,0-21-80 0,5 2-17 15,-5 3-4-15,0 3 3 0,0 1-3 16,-6 48-6-16,4-44 3 0,0 3-5 16,-2 2 19-16,1 0-4 0,-1 2-19 15,-12 50 16-15,10-54-12 0,-1-2 1 16,1-3-15-16,0-4-3 0,1-4-1 0,-10 26 14 15,12-37-6-15,1-5 0 0,0-3-14 16,1-5-7-16,1-2-15 16,-2 1-262-16,4-8-36 0,0-4-105 0,2 0-118 15,-1 0-215-15,-1-8 145 0</inkml:trace>
  <inkml:trace contextRef="#ctx0" brushRef="#br0" timeOffset="26038.1">8503 9067 1196 0,'0'0'205'16,"0"8"-90"-16,6 1-26 15,1 1 5-15,1 4 24 0,1 4-9 16,14 26 98-16,-9-16-122 0,3 1-4 16,0 4-19-16,1 3-4 0,26 44 25 15,-23-38-52-15,2 2-11 0,2 0 0 16,-2 2-1-16,1 1 3 0,23 47 24 16,-24-48-15-16,0 3 8 0,0 0-6 0,-3 0-3 15,0 0-8-15,18 45-10 0,-22-49-7 16,-1-3 0-16,-1-2-2 0,-2-1 5 15,0-4-3-15,5 26-5 0,-10-33-3 16,-1-3 3-16,-2-3 3 0,0-2-6 16,0-2 6-16,-1 10-31 0,-1-16-21 15,-2-1-55-15,0-2-46 0,0-3-74 16,0 0-75-16,0-1-654 0,-5-3 477 16,-3-2 112-16</inkml:trace>
  <inkml:trace contextRef="#ctx0" brushRef="#br0" timeOffset="26719.66">8930 10408 1527 0,'-2'0'36'15,"2"0"10"-15,0 0 2 0,0 0-21 16,0 0 0-16,0 6 45 0,9 2-31 16,-1 0-3-16,1 3-17 0,0 2 3 0,5 3 5 15,15 23 15-15,-15-18-23 16,2 1-3-16,-1 0-5 0,0 1 2 0,1-2-13 15,11 17-4-15,-14-23-1 0,-1-1 3 16,-1-2 3-16,0-2 11 0,-3-3 1 16,5 1 25-16,-6-7-26 0,-1-1 20 15,-3 0 46-15,0-8 14 0,-1-3 23 16,3-20 54-16,-4 9-107 0,1-6-25 16,-1-5-4-16,-1-5-17 0,0-3-6 15,1-4-7-15,1-41-1 0,-1 45-19 0,1 4-92 16,1 4-138-16,-1 7-322 0,1 8-123 15</inkml:trace>
  <inkml:trace contextRef="#ctx0" brushRef="#br0" timeOffset="67221.53">15267 9455 2416 0,'0'3'4'0,"0"0"5"0,0 4 42 0,0-1-2 16,0-1 35-16,0 2 24 15,0 1 16-15,6 10 115 0,0-7-141 0,-2-1-20 16,-1 0-2-16,1 1-8 0,4 8 30 16,-3-10-77-16,-1 1-12 0,2 0 3 15,1 4-6-15,11 16 3 0,-6-12-11 16,2 2-3-16,2 2 3 0,1 3-2 16,1 0 2-16,20 24 1 0,-19-25-3 15,0 0 0-15,-3-2-17 0,0-1-49 16,8 11-275-16,-16-19 59 0,-1-2-76 15,-3-2-152-15,0-3-164 0</inkml:trace>
  <inkml:trace contextRef="#ctx0" brushRef="#br0" timeOffset="67803">15298 9775 1994 0,'-2'0'25'0,"2"6"18"0,0 0 23 15,0-2 10-15,0 2 7 0,0 3 26 16,0-4-84-16,5 1-6 0,1 0-10 15,0 2 10-15,9 7 62 0,-6-6-19 16,1 0 1-16,1 1-4 0,0-1 4 16,13 10 38-16,-13-9-66 0,1 0 0 15,0-1 1-15,1 0 2 0,-2 0-2 16,12 9 17-16,-12-10-39 0,-1-1-6 16,-2-2-14-16,1 0-2 0,4 1 17 15,-7-4-3-15,0-2 4 0,-2 0-12 16,1 0 4-16,4-15 5 0,-4 6-2 0,0-3-4 15,-1-3-1-15,1-3 1 0,3-25 4 16,-5 19 0-16,-1-1-7 0,-1-3-3 16,-1 0-15-16,0-1-23 0,0-28-92 15,0 30 43-15,0 1-7 0,0 3-26 16,0 2-28-16,10-11-258 0,-1 22 112 16,1 2-182-16,2 4-18 0,1 4 65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3-21T11:21:52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2536 4638 1330 0,'0'0'40'0,"0"0"14"15,0 0 5-15,0 0 6 0,0 0-12 0,0 0-23 16,0 0-22-16,0 0 12 16,4 0-7-16,-4 0 9 0,3 0 44 15,-3 0 1-15,5-4 1 0,6 0 23 16,-6 4-68-16,2-3 4 0,3 3-10 16,0 0-5-16,2 0 12 0,17 0 20 15,6 0 5-15,-14 0-33 16,27 11 52-16,-21-7-13 0,4-1 3 15,0-3-14-15,3 5-28 0,1-3-9 0,37-2 7 16,-36 0-8-16,0 0-2 16,-1 0-3-16,-1 0 3 0,0 0-4 0,-2 0 4 15,32 0 1-15,-32 0-3 0,0 0-33 16,2 0-78-16,-2 0-117 0,2 0-271 16,30 0-606-16</inkml:trace>
  <inkml:trace contextRef="#ctx0" brushRef="#br0" timeOffset="1505.77">5942 3867 1953 0,'-6'-1'25'0,"-1"0"-1"0,-8 1 78 16,6 0-36-16,0 0 17 0,-1 0-19 15,0 0-16-15,0 7-33 0,-9 7-20 16,10-5 5-16,0 3 0 0,1 5-3 0,1 5 5 15,-6 40-1-15,3 24 27 16,7-34-16-16,-1 64-17 0,4-57-4 16,0 0 8-16,0-3 3 0,6-4 16 15,1-6 2-15,12 27 6 0,-6-46-24 16,1-6-6-16,3-4 0 0,3-5 2 16,2-4-6-16,26-8-94 0,-22 0-46 15,1-7-115-15,0-4-224 0,0-1-54 0,-1-4 73 16</inkml:trace>
  <inkml:trace contextRef="#ctx0" brushRef="#br0" timeOffset="2057.27">6282 4387 1603 0,'0'3'-4'0,"0"-1"6"0,0 2 13 15,0-2 20-15,5 0 7 0,4-2 52 0,-5 1-57 16,1-1 38-16,1 0-5 16,-1 0-4-16,1-7-4 0,7-11-41 0,-7 7-12 15,1-2-6-15,-2 0 7 0,1-1-5 16,0 0-1-16,2-15 2 15,-5 16 10-15,-2 1 50 0,-1 1 4 0,0 2 6 16,0 3-6-16,-6-5-47 0,0 8-17 16,-1 1-3-16,-1 2 7 0,-1 0 5 15,0 0-7-15,-10 15-3 0,9-5-6 16,1 3 1-16,0 1 5 0,2 2 2 16,2 3 2-16,-2 19 38 0,5-19-24 0,2-1-4 15,0-1-11-15,0-1 1 16,9-1 3-16,7 9 9 0,-7-14-10 0,1-2-4 15,0 0 3-15,1-3 3 0,1-2-16 16,0-3-41-16,15 0-376 0,-13-6-132 16,0-2-82-16,1-2 112 0</inkml:trace>
  <inkml:trace contextRef="#ctx0" brushRef="#br0" timeOffset="2266.91">6720 4386 3485 0,'2'4'34'0,"-2"0"46"0,0 1 200 15,0-4-122-15,-7 1-23 16,2 0-36-16,-2 0-15 0,1 0-44 0,-7 1-23 16,9-1-19-16,-1 0-7 0,0-2-77 15,2 1-59-15,1-1-75 0,-3 0-618 16,3 0 244-16,0 0-279 0,2-7 171 15,0 2 131-15</inkml:trace>
  <inkml:trace contextRef="#ctx0" brushRef="#br0" timeOffset="2831.36">6988 4188 2155 0,'0'-8'89'0,"0"6"-4"16,0 2 18-16,-7 0-4 0,1 0-12 16,0 0-9-16,-7 9 20 0,6-2-81 0,-1 3-11 15,1 1-2-15,-2 1 7 0,2 1-11 16,-5 16 4-16,7-12-10 0,1-1 9 15,1 1 0-15,3-2 8 0,0 2-6 16,6 10 1-16,0-15-22 0,1-2 0 16,2-4-5-16,1-2 3 0,0-4 0 15,13 0-44-15,-11-8 16 0,0 0 9 16,-1-4 14-16,0 1 7 0,-1-2 18 16,6-12-2-16,-9 13 5 0,-2 0 2 15,-1 0-11-15,-1 1 7 0,0-1-5 16,-2-7 0-16,-1 10 5 0,0 0-1 0,0 2-2 15,0 1 5-15,0 2-6 0,0-1-5 16,0 4-1-16,0 1 2 0,0 0 3 16,0 8 33-16,0 0-8 15,0-1 8-15,7 4 21 0,3 12 62 16,-6-10-47-16,1 2-4 0,-1 2 7 16,0 1 10-16,-1 2-4 0,1 21 79 15,-2-20-93-15,-2-1-2 0,0 1-24 16,0-1 6-16,0-1-7 0,-16 16 5 15,9-20-36-15,0-1-4 0,1-1-18 16,-1-3-41-16,0-1-85 0,-5 1-489 16,6-6 150-16,-1-4-250 0,1 0 108 15,0 0 92-15</inkml:trace>
  <inkml:trace contextRef="#ctx0" brushRef="#br0" timeOffset="3013.04">7419 4281 2977 0,'11'0'48'16,"-9"5"-19"-16,-2-1 19 0,0-4-10 0,0 5-4 16,0-2-5-16,-14 4-16 0,7-5-20 15,2 0-13-15,-2-2-129 0,1 0-101 16,-5 0-893-16,6 0 484 0,-2 0 106 15</inkml:trace>
  <inkml:trace contextRef="#ctx0" brushRef="#br0" timeOffset="3872.99">8009 4287 1745 0,'4'-3'32'0,"-1"2"28"16,2-3 147-16,-3 4-106 0,0-1-10 15,-2 0-19-15,2 0-2 0,-1 0 1 0,1-1 58 16,0-2-10-16,3-3-37 16,-3 3-65-16,0 1-12 0,-1 1-8 15,1-1 6-15,2-1 2 0,-3 4 6 16,1 0 5-16,-1 0 0 0,1 0 7 15,1 0-6-15,3 0 20 0,-3 7-8 16,1-3 6-16,-1-1 8 0,0 2 4 16,3 4 19-16,-5-6-46 0,2 0 1 15,-2-1-10-15,-1 0 7 0,0-2-5 0,0 0 9 16,0 0-21-16,0 0 3 16,0 0-7-16,0 0 14 0,0 0-2 15,0 0-12-15,0 0 3 0,0 0-8 16,0 0 8-16,0 0-2 0,0 0 9 15,0 0-4-15,0 0-7 0,0-7 3 16,0 1-3-16,0 0 3 0,4 0 11 16,-4 2-7-16,9-6-17 0,-6 5 8 15,-1 1-1-15,1 0 13 0,-1-1-4 16,1 2-4-16,1-4 4 0,-2 6 2 16,0-1-1-16,-2 1-6 0,0 0-3 15,1 0 2-15,-1 1 8 0,1 0-3 0,0 0-1 16,0 0-4-16,0 0 1 15,3 0-3-15,-2 0 9 0,1 0-5 0,-1 0-27 16,0 0-9-16,1 0-28 0,0 0-123 16,0 0 72-16,-1-6-12 0,1 2 3 15,0-1-30-15,4-3-89 0,-4 4 175 16,2-1 36-16,0 1 13 0,-1-1-22 16,1 0-22-16,5-3-132 0,-4 3 41 15,-1 1-164-15,-1 0-95 0,0 0 28 16</inkml:trace>
  <inkml:trace contextRef="#ctx0" brushRef="#br0" timeOffset="4319.01">7983 3870 1742 0,'-4'-5'38'0,"1"2"35"0,0 0 51 15,0 0 29-15,2 0-14 0,-2 0 35 16,3 1-142-16,0 2-28 0,0-1-5 16,0 1-1-16,0 0 83 0,4 20 36 15,10 5-55-15,-8-10-47 0,1 1 2 16,0 1-8-16,0 1 2 0,0 0-7 15,5 15 15-15,-7-17-26 0,1-2 6 16,-1 0-4-16,0-1-8 0,0-2-27 16,3 7-295-16,-4-13 15 0,-2 0-227 15,3-1-15-15,-3-4 63 0</inkml:trace>
  <inkml:trace contextRef="#ctx0" brushRef="#br0" timeOffset="4810.51">8162 4380 2173 0,'0'6'4'0,"0"0"0"0,0-2-1 16,0 0 7-16,0-4 5 0,0 0 1 16,0 0-5-16,0 0-6 0,0 0-6 0,10-6 7 15,-6 6 0-15,0-7 0 16,0 3-8-16,0-1 6 0,2 0-4 0,4-4 1 16,-3 6 5-16,-2-1-3 0,0 1 0 15,1 1 1-15,-2 1-4 0,3 1 10 16,-4 0-10-16,-1 0 1 0,0 10-1 15,-2 0 2-15,0 14 5 0,0-10-7 16,0 2 2-16,0 0 1 0,-6 0-1 16,6-1 1-16,-10 13 10 0,10-16-7 15,-4-1 14-15,4-3 16 0,0 1-5 16,0-4 14-16,0 4 14 0,0-6-33 0,0-1-16 16,0-1 3-16,0 0 3 0,0 0 13 15,0-1-19-15,0 0 3 0,7 0-1 16,-2 0 4-16,2 0-8 0,8 0 0 15,-6-7-6-15,1 1 1 0,-1-1-5 16,2 0-8-16,1-1-60 0,9-8-283 16,-10 8-4-16,-1-1-222 0,0 3 54 15,-2-3 66-15</inkml:trace>
  <inkml:trace contextRef="#ctx0" brushRef="#br0" timeOffset="5981.08">8743 3860 2299 0,'0'0'87'15,"0"0"7"-15,0 0 33 0,0 3-5 16,0-3-13-16,0 0-28 16,0 0-7-16,0 0-61 0,0 0-13 0,0 0-9 15,0 0 1-15,4 0-1 0,1 0 8 16,-1 0 7-16,-1-3-9 0,3 3 6 15,-1-4 0-15,7 2 1 0,-5 2 2 16,0-2-4-16,-1 2 6 0,-2 0 0 16,2 0 6-16,1 8 20 0,-4-1-15 15,-1 2-5-15,-1 1-2 0,0 2-3 16,0 2-4-16,-1 17 17 0,0-15-9 16,0 0-2-16,-6-1-11 0,6 0 4 0,-6 9 0 15,6-15 0-15,0-1-8 0,0-1 0 16,0-3 1-16,0 0 6 0,0 0 1 15,6-3-1-15,-1 0-3 0,1-1 1 16,0 0 1-16,1 0-1 0,11-12-7 16,-8 7 7-16,0-2-7 0,1 0-2 15,0 0-24-15,1 0-84 0,13-9-385 16,-12 9 82-16,-1 0-260 0,0 1 102 16</inkml:trace>
  <inkml:trace contextRef="#ctx0" brushRef="#br0" timeOffset="6553.75">9332 4104 2102 0,'-1'-2'2'16,"1"2"3"-16,0 0 2 0,0 0-3 15,0 0 0-15,0 0-1 0,0 0 87 16,0 4 7-16,7 2 2 0,-3 1 4 0,9 16-16 16,-6-9-33-16,0 3-7 0,2 2-17 15,-2 0-18-15,0 1-4 16,5 18-3-16,-8-21-5 0,0-1 1 0,1 0-29 15,-4-4-30-15,2-2-59 0,0 4-296 16,-3-9 75-16,0-2-198 0,0-2 35 16,0-1 62-16</inkml:trace>
  <inkml:trace contextRef="#ctx0" brushRef="#br0" timeOffset="6782.04">9299 4309 2231 0,'-2'3'-5'0,"2"-3"6"0,0 0 23 15,0 0 46-15,0 0 15 0,5 0 34 16,0 0-9-16,9-6 12 0,-4 0-109 16,-2-1-12-16,5 0 10 0,0-2-10 15,2-1-1-15,13-10-6 0,-12 10-98 16,-3 0-140-16,1 0-282 0,-1 4-166 15,-1-1 100-15</inkml:trace>
  <inkml:trace contextRef="#ctx0" brushRef="#br0" timeOffset="7565.48">9777 4054 1579 0,'14'-15'174'0,"-9"15"-59"15,0-5-10-15,1 1-5 0,0 2-6 0,2-4 45 16,-3 3-75-16,0 1-20 15,0-1 22-15,-1 1-16 0,1 1-12 0,6-1 64 16,-4 2-54-16,0 0 68 0,2 0-19 16,-3 0 49-16,6 12 121 0,-7-6-142 15,0 1-42-15,-1 0-15 0,-1 3-12 16,-3 3-33-16,0 17-5 0,0-11-24 16,0 0 4-16,-9 4-11 0,1 0 9 15,-7 18 4-15,8-24 9 0,1-2 2 16,0-2-7-16,2-4 4 0,0 0-13 15,4-7 1-15,0-2-5 0,0 2 1 16,0-2-3-16,0 0-9 0,0 0 6 0,0-7 11 16,0 1 9-16,7-4-7 0,0-2 5 15,7-17-1-15,-7 13-4 0,3-2 4 16,-1-1-5-16,0-1 0 0,-2 1-6 16,9-16-6-16,-9 19 4 0,-1 1 6 15,-2 2 4-15,-1 2-6 0,2-4 14 16,-3 10-16-16,-1 2 8 0,-1 1-1 15,0 1-7-15,0 1 4 0,0 0-19 16,0 0 6-16,0 0 0 0,0 6 7 16,0 1 8-16,-4 7 4 0,4-6-6 0,-4 2-2 15,4 2-4-15,0 1 17 0,0 0 2 16,0 14 8-16,0-13-21 0,5 0-1 16,2-1 1-16,-2 0 2 0,2-2 5 15,6 7-8-15,-4-12 3 0,-1-1 6 16,1-1-15-16,0-4-32 0,10 0-301 15,-9 0 17-15,0-9-105 0,-2-1-228 16,2 0-15-16,-1-1 126 0</inkml:trace>
  <inkml:trace contextRef="#ctx0" brushRef="#br0" timeOffset="8082.79">10493 4097 1622 0,'-1'-7'-5'15,"1"1"-4"-15,0 3-3 0,0 0 4 16,0 2 55-16,6 1 58 0,0 0 6 15,1 7 37-15,-1-1-46 0,2 2-47 16,9 14 6-16,-8-10-54 0,1 2-5 16,-2-1 3-16,0 0-1 0,8 13-4 15,-9-13-1-15,-1-2-57 0,-2-1-93 0,2 0-213 16,-2-2-197-16</inkml:trace>
  <inkml:trace contextRef="#ctx0" brushRef="#br0" timeOffset="8300.62">10460 4209 2507 0,'-2'0'-1'0,"2"3"-4"0,0 0-4 0,0-3 0 15,0 0 4-15,0 0-1 16,7 0 0-16,6 0 14 0,4-14-4 15,-5 7-9-15,15-9-8 0,-12 7 9 16,2 0-94-16,0-1-135 0,0 2-283 16,16-10-613-16</inkml:trace>
  <inkml:trace contextRef="#ctx0" brushRef="#br0" timeOffset="8685.28">10943 3917 3006 0,'2'-1'7'0,"-2"-1"-1"0,2 0 5 0,0 2 31 16,-2-1 26-16,1-1 78 0,1 0-49 16,-1-1-18-16,1 0-5 0,2-2-1 15,-1 1-49-15,7-6-9 0,-5 5-8 16,0 1-9-16,0 1 11 0,-2 2 3 0,6 1 98 15,-6 7-43-15,0 2 8 16,0 4-40-16,0 2-10 0,-2 4-7 16,-1 27-8-16,0-21-2 0,0 1-4 0,-7 0 8 15,1-1-12-15,6-3-6 0,-5 13 2 16,5-20 3-16,0-2 3 0,0-3-18 16,0-1 7-16,6 5-8 0,2-9 21 15,-2-2-5-15,1 0 0 0,1-1 10 16,1-2-5-16,12 0 4 0,-9-9-10 15,0 1 5-15,2-2-6 0,1-1-31 16,-2-1-29-16,17-15-318 0,-16 14 25 16,-1 0-110-16,-1 1-220 0,-2 2-81 15,-1 0 148-15</inkml:trace>
  <inkml:trace contextRef="#ctx0" brushRef="#br0" timeOffset="13163.94">8441 4193 911 0,'3'-5'42'0,"-3"-1"5"0,2-3 117 16,-2 5-89-16,2 0 22 0,-2 0 7 16,0 2 10-16,0-1 4 0,0 2 75 0,0-1-123 15,1 1-14-15,-1 1-9 0,0 0 2 16,1 0 8-16,-1 0 37 0,2 0-61 16,-2 0-7-16,0 0-8 0,0 0-4 15,0 0-2-15,1 0-3 0,-1 0 2 16,0 0-2-16,2 0-2 0,-2 0 7 15,1 0-11-15,1 0-3 0,-1-5-6 16,3 0 5-16,-1 0-1 0,13-11-2 16,-11 11 5-16,1 1 3 15,5-2 1-15,-6 5-8 0,0 0 2 16,-2 1-1-16,1 0 4 0,0 0 4 0,6 0 9 16,-4 5-3-16,-2 3-2 0,2 1 1 15,-2 2 1-15,0 2-4 0,3 21 9 16,-3-16-18-16,-4 1 3 0,0 0-3 15,1-1-4-15,-1-1 5 16,0 10-5-16,0-15 2 0,0-2 3 0,0-2 4 16,0-2 4-16,0 0-1 0,0-1-8 15,0-3-5-15,0-2 4 0,0 0 0 16,0 0-9-16,0 0-6 0,0 0-16 16,0-7 23-16,0 1 3 0,0-2-4 15,0 0-7-15,0-2 2 0,0-13-2 16,0 10 19-16,4 0 0 0,-1-2 2 15,1 1-5-15,-2 1-5 0,5-14 2 16,-4 15 3-16,-1 0 0 0,0 1-5 0,0 2-2 16,-1 0 9-16,2-6 0 0,-2 9 3 15,0 0-6-15,0 1 6 0,0 3-2 16,-1-1 0-16,0-1 4 0,0 4-8 16,0 0 1-16,0 0-5 0,0 0 3 15,0 0-15-15,0 0-4 16,0 6 8-16,0 1 12 0,0-1 10 0,0 2-11 15,-5 2 5-15,5 1-6 16,0 15 4-16,0-12 3 0,0 1-1 0,0 0 3 16,0 1-3-16,0-2 0 0,7 14-1 15,0-16-5-15,-1 0 2 0,0-2-5 16,0-1 0-16,1-2 9 0,10 2-1 16,-9-6 0-16,2-1 0 0,0-2-4 15,0 0-25-15,3-9-105 0,13-11-780 16,-13 8 388-16,-1-1 106 0</inkml:trace>
  <inkml:trace contextRef="#ctx0" brushRef="#br0" timeOffset="14191.23">11472 3819 882 0,'1'-4'68'0,"2"2"55"15,4 2 189-15,-3 0-188 0,3 6-38 16,2 2-11-16,1 1 1 0,1 3-17 16,20 18 51-16,-15-12-51 0,1 3-1 15,1 2-8-15,0 2-2 0,-1 2-15 16,15 34 9-16,-18-28-36 0,-3 2 1 15,-2 0-2-15,-1 1-17 0,-3-1-5 16,-5 36-134-16,0-38-26 0,0 0-190 16,-8 0-136-16,0-1 42 0</inkml:trace>
  <inkml:trace contextRef="#ctx0" brushRef="#br0" timeOffset="17321.73">1850 3906 1161 0,'-1'-3'77'0,"-2"0"169"16,2 1-115-16,1 0-26 0,-2 1-1 15,2 0 0-15,-1 0 7 0,0-1 83 16,0 1-107-16,0 0 10 0,1 1 6 0,0 0 14 15,0 0 3-15,0 0 52 16,0 0-43-16,0 0-66 0,0 0 34 16,0 0-61-16,0 0-7 0,0 0-7 15,0 0-7-15,0 0-13 0,4 0-6 16,-4 0 1-16,3 0 6 0,1 0 4 16,2 0 38-16,0 0 18 0,17 0 80 15,-7-5-95-15,5 2-10 0,3 1 1 16,4-1 3-16,6 1-15 0,3-1-4 15,47-2-3-15,-38 2-12 0,1 1-6 16,3 0 3-16,0-1-2 0,0-1 3 0,51-2 3 16,-52 1-7-16,2 1-5 15,-2-1 4-15,-1 0 7 0,-1 1-2 0,39-2 4 16,-46 4-12-16,-3 1-2 0,-3 1 5 16,-5 0-2-16,-1 0 0 15,17 6 12-15,-12 0-7 0,-22-1-5 16,6-1-3-16,-12 0 5 0,-1-4 2 15,-2 2-1-15,-2-2-4 0,0 0-8 16,0 5-151-16,0-4-126 0,0 0-177 16,0 2-353-16,-6 2-33 0,-1 1 169 15</inkml:trace>
  <inkml:trace contextRef="#ctx0" brushRef="#br0" timeOffset="20111.2">2009 1016 1812 0,'-5'-7'38'0,"-2"1"24"16,0 2 35-16,-2 0 40 0,1 3-16 15,-1 1-23-15,-8 0-14 16,1 11-84-16,9-2 0 0,-6 18 5 15,4 10-2-15,6-13 0 16,2 29-2-16,1 8 0 16,5-30 4-16,10 27-5 0,3-7 3 15,-7-28-6-15,12 12-6 0,4-14 8 16,-12-14 3-16,15-7 3 16,0-7 2-1,-15-3-4-15,15-20 7 0,-4-8-4 16,-16 17-3-16,7-26 18 0,-7 0 44 15,-7 24-14-15,-3-20 56 16,-7 4-62-16,-2 20-38 16,-12-14-16-16,8 17 16 0,-1 1-12 15,-1 0-6-15,-2 2-30 0,0 1-35 16,-1 2-61-16,-14-3-360 0,4 11-551 16,16 2 580-16</inkml:trace>
  <inkml:trace contextRef="#ctx0" brushRef="#br0" timeOffset="20412.12">1970 1259 1879 0,'-1'0'-4'0,"0"0"-14"0,1-4-1 16,0 4 16-16,6-9 4 15,1 4 1-15,2-1 3 0,1-3-6 16,2-1 2-16,4-4 2 0,1-1-4 15,43-35-220-15,-39 33-153 0,0 3-84 16</inkml:trace>
  <inkml:trace contextRef="#ctx0" brushRef="#br0" timeOffset="22144.16">2539 1117 1422 0,'3'-5'28'0,"0"1"35"0,0-1 12 15,2-2 116-15,-2 4-128 0,-2-1-13 16,1 2-26-16,-1 0-11 0,0 0-7 16,0-1 7-16,3 2 39 0,-1 1-8 15,1 0 14-15,0 0 8 0,1 6 37 0,1 0-8 16,1 2-9-16,6 13 17 0,-1 8-53 16,-7-12-33-16,-2 22 6 15,-3-19-24-15,0-1 4 0,0-1-2 16,0-1 3-16,-6-4 5 0,6-1-4 15,-5 4 1-15,5-11-12 0,-5-1 1 16,5-4-4-16,0 0-5 0,0 0 4 16,0 0-3-16,0-13 1 0,0-7 5 15,6 6 8-15,2-19 1 16,-4 13-3-16,1-2-2 0,-1 1 2 16,0-1 0-16,2-1 3 0,-2 0-4 0,6-19 1 15,-2 6 0 1,-4 20-1-16,1-6-1 0,-3 15-1 0,0 3 1 15,-2 1 1-15,0 3 2 0,0 0-2 16,0 0 0-16,0 23-1 0,0 6 3 16,0-12 8-16,-4 22 11 15,4-19-5-15,0-1-7 0,0 0 0 16,0-1 0-16,0-1-8 0,7-1 1 16,8 9-11-16,2-6 0 15,-8-13 5-15,12-3-152 0,1-10-415 16,-11-2-11-16,11-17-391 15</inkml:trace>
  <inkml:trace contextRef="#ctx0" brushRef="#br0" timeOffset="23871.3">2745 614 682 0,'0'-10'92'16,"0"4"24"-16,0-1 252 0,0 2-46 16,0 3-233-16,0 1 22 15,0 0-74-15,0 1-33 16,0 0 45-16,0 0 31 0,0 0 13 15,5 14 61-15,4 3-107 16,-4-7-33-16,8 14-5 0,-6-12-7 16,0-1 4-16,0 2-3 0,-1-2-2 15,1 1 3-15,-1-2-7 0,-1-1 3 16,6 7-10-16,-5-10-81 0,-2 1-97 16,-1-4-189-16,0 0-186 0,-1-1 83 15</inkml:trace>
  <inkml:trace contextRef="#ctx0" brushRef="#br0" timeOffset="24431.66">2974 509 1903 0,'0'-1'38'0,"-6"-1"15"0,1 2 17 16,1 0 7-16,4 0-39 0,-5 0-9 16,-3 5-17-16,5 1-3 0,3 2-1 0,0-1 4 15,0 4 6-15,0 0-6 0,0 4-4 16,7 16 5-16,6-2 5 15,-6-17-11-15,6 8 2 0,-7-12-9 16,-1-2 3-16,0-2-4 0,0-2-1 16,0-1 1-16,0-1-2 0,6 0 4 15,0-16 4-15,-4 6-2 16,4-12 13-16,-2-5 86 16,-5 13-26-16,-3-16 127 0,-1 16-117 15,0 0-12-15,0 0-8 0,-9 1-9 16,0 0-16-16,-13-9 1 0,9 13-42 0,0 0-3 15,-1 4-30-15,-3 0-55 0,-14 5-252 16,16 0 66-16,0 9-97 0,3 1-208 16,1 2 2-16,3 2 105 0</inkml:trace>
  <inkml:trace contextRef="#ctx0" brushRef="#br0" timeOffset="25718.98">3495 830 1836 0,'0'0'25'0,"-3"0"11"16,3 0 60-16,-3 0-56 15,1 0-31-15,1 0-6 0,1 5-10 16,0-1 11-16,0 2-5 0,0 2 6 15,0 1-1-15,0 3-2 0,7 16-4 16,-2-11 4-16,1 0-7 0,0 1 7 0,0 0 1 16,1 1-8-16,0-1-72 15,7 14-355-15,-8-18-14 0,0-2 11 0,0-3 86 16</inkml:trace>
  <inkml:trace contextRef="#ctx0" brushRef="#br0" timeOffset="25952.7">3465 1012 2094 0,'-2'4'5'0,"-1"-2"4"0,2-2 5 0,1 2 6 16,0-2-7-16,0 0-6 0,0 0-2 15,5 0-2-15,1 0 2 0,-1 0-1 16,2-6 0-16,2 0-3 0,3-1 0 16,16-8-2-16,-13 8-32 0,1-1-69 15,2 0-137-15,-2 1-231 0,0 1-44 16,-1 2 71-16</inkml:trace>
  <inkml:trace contextRef="#ctx0" brushRef="#br0" timeOffset="27115.37">4149 776 1596 0,'-3'0'32'0,"0"0"13"15,-1 0-2-15,0 0 18 0,0 0-55 16,2 0-6-16,2 0-6 0,0 0 2 16,0 0 1-16,0 0-5 0,0 0 4 15,0 0-1-15,0 0 2 16,0 0-1-16,0 0 2 0,0 0 3 15,0 0-5-15,0 0-2 0,0 0 2 16,0 0-14-16,0 0-4 0,0 0-38 16,0 0 31-16,0 0 12 0,0-4 1 0,0 4 4 15,0-5 4-15,0-4 4 16,4 2-3-16,-4 4 4 0,3-2-3 16,-3 3 14-16,3 1-8 0,-3-2-3 15,0 2 1-15,0 0-2 0,0-2 6 16,0 1 8-16,0 1-6 15,0 0 33-15,0 1-8 0,0 0 4 16,0 0-8-16,0 0 3 0,0 0-7 16,0 0 23-16,0 0-36 0,0 0 0 15,0 0-5-15,0 0-2 0,0 0-1 16,0 0-1-16,0 0-9 0,0 0 11 16,0 0-7-16,0 0-42 0,0 0-72 15,0 0-118-15,0 0-517 0,0 0 434 0</inkml:trace>
  <inkml:trace contextRef="#ctx0" brushRef="#br0" timeOffset="30790.42">3986 708 1611 0,'0'-5'76'0,"0"3"-2"0,-6 1 115 15,-2 0-49-15,4 1-101 0,-4 0-1 16,1 5-33-16,3 3-5 16,-2 10-1-16,4-5 8 0,0 1 5 15,1 3-4-15,1 2 4 0,0 0-2 16,0 2-2-16,12 17 10 16,1-5-13-16,-5-19-6 0,9 6 1 15,3-8-6-15,-10-9 11 16,11-3 11-16,-10 0-1 0,2 0-6 0,-2-10-6 15,2-2-2-15,0-2-2 16,-1-2 0-16,9-21 5 0,-4-2 19 16,-11 21 14-16,1-18 75 0,-7 6 22 15,0 17-76-15,-14-11 13 16,-7 5-60-16,7 13-11 16,-16-4 4-16,13 6-8 0,-1 3-7 15,0 1-10-15,0 0-41 0,1 0-51 16,1 8-71-16,-8 8-431 15,8-1-348-15,12-7 572 0</inkml:trace>
  <inkml:trace contextRef="#ctx0" brushRef="#br0" timeOffset="31030.92">4035 895 2274 0,'-9'9'84'15,"6"-5"-17"-15,1-2 39 0,0-2-14 16,1 0-2-16,1 0-19 0,0 0-43 0,0 0-24 16,6-6-3-16,0 2-1 15,13-6 4-15,8-4-10 16,-10 6-9-16,21-11-206 0,-17 10-14 15,-1-1-168-15,0 1-216 0,0 0 52 16,0 2 103-16</inkml:trace>
  <inkml:trace contextRef="#ctx0" brushRef="#br0" timeOffset="31842.33">4477 703 2037 0,'0'-4'0'16,"0"-2"5"-16,0 3-2 0,0 1-3 15,0-1-4-15,0 3 4 0,0-3-4 16,0 1 2-16,10-1-8 0,0 1 21 15,-3 1 18-15,7 1 41 16,-7 0 0-16,1 0 7 0,1 8 5 16,-2 0 19-16,0 1-10 0,0 2-9 15,4 15 81-15,-8-12-116 16,0 2-13-16,-3 0-16 0,0 0-5 0,0-2-4 16,0 1 0-16,-13 8-3 0,13-13-4 0,-4-4-6 15,4 0 4-15,-5-3-7 0,5-1-1 16,0-2-17-16,0 0-79 0,0 0 39 15,0-9 14-15,0 0 10 0,0-2-2 16,0-4 7-16,0 1-6 0,12-21-11 16,-8 16 39-16,2 1 10 0,-2 1 4 15,0 1-6-15,0 2 7 0,0 3-3 16,1-6 3-16,-1 8-22 16,-2 7 11-16,-1 2 4 0,-1 0 9 0,2 9-3 15,-2 1-7-15,1 0 8 0,0 2-3 16,2 1 1-16,4 16 14 15,-2-16-10-15,0 1 3 0,2-2-5 0,0 0 2 16,0-2 2-16,2-3-10 0,10 6-29 16,-7-9-64-16,0-4-134 0,-1 0-276 15,1-7-72-15,-1-3 72 0</inkml:trace>
  <inkml:trace contextRef="#ctx0" brushRef="#br0" timeOffset="32702.88">4805 194 1559 0,'-4'-2'55'0,"0"2"18"15,-1 0 5-15,1 0-25 0,-4 0 13 16,3 9-25-16,0-2-2 0,0 0 8 0,-1 0-18 15,-4 7-2-15,5-6-25 0,0 1 3 16,1 1 5-16,-2 10 15 16,5-11-13-16,1 1-4 0,0-2 5 0,0 1-13 15,6 4-6-15,1-8-5 0,-1-3 5 16,0 1 5-16,-1-2-1 0,7-1-2 16,-5 0 4-16,0-6 0 0,0-2 0 15,3-1-6-15,7-12-2 0,-8 7 6 16,0 0 6-16,-2-3-10 0,6-14 14 15,-8 16-9-15,-1-1 9 0,-1 3-5 16,-1 1 3-16,-1-9 7 0,-1 12 12 16,0 2 10-16,0 0 20 0,0 3 9 0,0-4 10 15,0 6-55-15,0 1-15 0,0-1 0 16,0 2-12-16,0 0 3 0,0 0-3 16,0 5 8-16,0 1 1 0,5 11 12 15,0-7-9-15,1 0-2 0,0 1-2 16,1 1 2-16,6 12 11 0,-7-12-4 15,0 0-6-15,1 2 2 0,-2-1-3 16,6 16 3-16,-6-14-8 0,0 0 0 16,0 0-59-16,-2 0-70 0,4 12-527 15,-4-15 110-15,0-1 67 0</inkml:trace>
  <inkml:trace contextRef="#ctx0" brushRef="#br0" timeOffset="33041.22">5473 349 1707 0,'2'0'42'0,"-1"0"38"0,-1 0 46 16,1 5 47-16,2 8 148 0,0-4-196 16,-2 0-43-16,2 1-28 0,-1 2-21 15,7 25-2-15,-6-24-32 16,5 15-12-16,-4-13-90 0,0-1-104 15,-1-1-176-15,0 2-305 0,-1-1 96 16</inkml:trace>
  <inkml:trace contextRef="#ctx0" brushRef="#br0" timeOffset="33245.28">5401 614 2058 0,'6'-11'0'0,"-1"0"-1"0,2-1 3 16,7-12 9-16,-6 12-13 0,0 1 7 15,1-1-1-15,0 0-6 0,1 1 12 0,10-9-51 16,-10 13-141-16,0 2-295 0,0-1-43 16</inkml:trace>
  <inkml:trace contextRef="#ctx0" brushRef="#br0" timeOffset="33708.04">5970 414 2214 0,'-6'0'76'0,"4"4"12"16,0 1 42-16,0-5 168 0,0 0-188 16,1 0-46-16,-1 0-48 0,2 0-21 0,-2 0-42 15,2 0-124-15,0 0-117 16,0 0-237-16,0 0-770 0</inkml:trace>
  <inkml:trace contextRef="#ctx0" brushRef="#br0" timeOffset="33869.11">6316 412 1503 0,'20'-5'3'15,"-1"0"1"-15,-5 1-2 0,8-1 8 16,-16 2-8-16,0 3 1 0,-1-3-3 16,1 1 2-16,2-2 22 0,-5 2-12 0,0-1-91 15,0 1-201-15,1-2-507 0</inkml:trace>
  <inkml:trace contextRef="#ctx0" brushRef="#br0" timeOffset="34002.18">6660 314 1817 0,'27'-14'34'0,"-2"1"2"16,-1 0 43-16,23-12 61 0,-29 14-86 16,-1 2-45-16,-3-1-13 0,-1 2 5 15,6-5-301-15,-13 9-238 0,-3 2-4 16</inkml:trace>
  <inkml:trace contextRef="#ctx0" brushRef="#br0" timeOffset="36489.53">2505 243 1280 0,'-17'-5'12'0,"-22"5"63"0,17 0-21 16,-1 0-12-16,-3 5-12 0,0 2-6 15,-28 14 12-15,26-5-30 0,3 5-2 16,-1 6 7-16,2 6-5 0,4 9 2 16,-13 65 3-16,13 32-6 15,20-61 26-15,0 9 18 0,23 106 78 16,-2-92-85-16,7 4-10 0,7 2-11 0,9 1-8 15,7-1 2-15,6-7-21 0,76 68 8 16,14-47 1-16,-70-82-4 16,73 0-7-16,-13-47-5 15,-73-8 13-15,50-40 11 16,-21-22 3-16,-53 31-12 0,-6-5-8 16,21-65 3-16,-35 54 5 0,-5-5 15 15,-3-5-5-15,-4-3 13 0,-8-3 3 16,0-4-13-16,-25-84-3 15,-22-11-16-15,18 101-2 0,-53-87-6 0,40 93-12 16,-8 0-6-16,-4-1-3 16,-6 3-5-16,-6 5 5 0,-73-48-11 0,67 68 29 15,1 9-5-15,-2 8 1 0,1 12-32 16,-67 15-101-16,73 15-12 0,0 12-46 16,2 10-45-16,2 12-1 0,-45 80-138 15,63-52 271-15,3 9 30 0</inkml:trace>
  <inkml:trace contextRef="#ctx0" brushRef="#br0" timeOffset="37407.94">4244 295 1395 0,'0'68'8'0,"29"80"26"16,16 7 4-16,-18-76-18 0,38 76 11 15,-30-81-23-15,1-6-10 0,1-4-5 16,0-8 10-16,0-4-7 0,0-8 5 16,30 20-9-16,-35-43 1 0,-2-8-2 15,-3-6 4-15,-1-7 5 0,-2 0 10 16,-1-13-10-16,18-32-40 0,-5-23-34 16,-21 25 60-16,12-59 37 15,-15 45 5-15,-2-4 0 0,2-21 1 16,-1-14 4-16,-4 27 4 0,3-89 13 0,-7 65-53 15,-3-13-10-15,0 33-1 0,0-19 4 16,-22-86-50-16</inkml:trace>
  <inkml:trace contextRef="#ctx0" brushRef="#br0" timeOffset="39384.42">1940 1725 1592 0,'0'6'84'0,"-4"-3"2"0,4-1 44 16,0-2 3-16,-4 0-14 0,4 0-17 15,-3 0-37-15,3 0 15 0,0 0-20 16,0 0-41-16,0 0-14 16,0 0-9-16,0 0 2 0,0 0-4 15,0 0 2-15,4 0-2 0,1-4 3 16,14-6 2-16,-9 8 3 0,0-2 3 15,17-5 6-15,1-1-7 16,-12 4-6-16,14-6 7 0,-14 7 2 16,-2 0-4-16,0 0-5 0,0-1 7 15,0 2-7-15,-2 0-3 0,10-3-1 16,-4 2-11-16,-6 4-216 16,-7 0-362-16,-3 1 109 15,-1 0 8-15</inkml:trace>
  <inkml:trace contextRef="#ctx0" brushRef="#br0" timeOffset="40463.28">3983 1299 1884 0,'-10'8'98'15,"6"-5"3"-15,-2 0 130 0,3-3-138 16,2 0-34-16,1 0-22 0,0 0-13 16,0 0-11-16,0 0 1 0,0-4-17 15,0 4-2-15,5-4-4 16,1 1 13-16,14-9 8 15,2 1-5-15,-9 3-4 0,19-9 7 16,-15 7-4-16,0-1 0 0,1 0-4 16,1-1 6-16,-1-1-3 0,1 0-36 15,17-12-426-15,-18 14-194 0,-1 0 34 16</inkml:trace>
  <inkml:trace contextRef="#ctx0" brushRef="#br0" timeOffset="42980.57">2762 1461 1121 0,'-1'0'40'0,"0"0"33"0,1 0 147 0,0 0-39 16,0 0-126-16,0 0 12 16,0 0-58-16,0 0-3 0,0 0-7 15,0 0 3-15,0 0-4 0,0 0 10 16,0 0 19-16,0 0-4 0,4 0-8 15,-4 0 6-15,5-7-2 0,0 3-1 16,2-1 2-16,11-12-1 0,7-6-10 16,-10 8-8-16,20-20 3 15,-16 14-3-15,0 0-65 0,1-2-213 16,0-1-213-16,1 1 0 0</inkml:trace>
  <inkml:trace contextRef="#ctx0" brushRef="#br0" timeOffset="49148.08">7766 3618 1209 0,'-3'0'30'0,"1"0"22"0,-1-1 28 15,0 0 37-15,-4 0 108 0,4 0-122 16,-1 0-12-16,0 0 4 0,-1 0-9 15,1 1-8-15,-6 0 39 0,5 0-62 16,0 0 4-16,-1 0-10 0,1 0-7 0,-1 0 10 16,-3 0 28-16,4 0-46 0,1 0-27 15,-1 0-5-15,2 0-2 0,-2 0 0 16,-2 0 5-16,3 0-5 0,1 0-27 16,-1 0-38-16,1 0-49 0,-3 0-352 15,2 0-517-15,0 0 144 16</inkml:trace>
  <inkml:trace contextRef="#ctx0" brushRef="#br0" timeOffset="50050.01">8059 4775 1037 0,'0'-4'4'0,"6"-1"5"0,-3 0-9 0,1 2 0 15,-2 2-6-15,0 0 120 0,1 1 12 16,0-1-5-16,4-1 123 0,-3 1-182 15,2 1 51-15,1-1-55 0,1 1 29 16,12 0 82-16,-8 0-101 0,3 0-7 16,0 0-11-16,2 0 1 0,1 0 29 15,24 0 7-15,-19 0-53 0,1 0-33 0,0 0 53 16,1 0 3-16,2 0 5 0,28 0 117 16,-24 0-110-16,0 0 2 0,2 0-47 15,3 0 20-15,41 0 82 0,-36 0-64 16,2-7-24-16,2 0-29 0,1-1 9 15,3 1-8-15,48-11 3 0,-48 8-16 16,1 1 5-16,0-2 7 0,0 1-12 16,-1-1 12-16,47-9-3 0,-51 10-3 15,0-1 1-15,-4 0 1 0,0 1-10 16,32-9 12-16,-40 10-7 0,1 2 6 16,-2 1-7-16,0 2 7 0,-2 2-6 0,27 2-5 15,-30 0 2-15,-1 0-2 16,41 6-1-16,-47-6 3 15,-3 4-60-15,-2-4-63 0,0 4-65 0,9-2-302 16,-15-2 237-16,1 0-58 0,-4 0-166 16,1 0-80-16</inkml:trace>
  <inkml:trace contextRef="#ctx0" brushRef="#br0" timeOffset="63620.16">19430 9538 1575 0,'3'3'19'16,"-1"-2"9"-16,1 2 73 0,-1-3-31 15,-2 1 21-15,0-1 12 0,0 0 9 16,0 0-16-16,0 0 76 0,0 0-99 16,0 0 4-16,-5 0-6 0,5 0-9 15,0 0 31-15,0-4-71 0,0 4-2 16,0 0 0-16,0 0 4 0,0 0 35 16,0 0-32-16,0 0 2 0,0 0-2 15,0 0 4-15,0-4 1 0,0 4 27 0,0 0-35 16,0 0-9-16,0 0-4 0,0 0 8 15,0 0 10-15,0 0-16 0,3-2-8 16,-3 2 2-16,0 0 3 0,4 0 10 16,-2 0 7-16,1 0 14 0,1 0 5 15,3 0-7-15,12 0 3 0,-7 0-32 16,3 0 11-16,1 0-4 0,3-5 2 16,0 5 2-16,22-4 6 0,-18 4-17 15,0-3 26-15,3 3 7 0,1-2 13 16,30 0 25-16,-25 2-65 0,1 0-6 15,3 0 0-15,0 0-6 0,39 0 13 16,-38 0-1-16,-1 0 20 0,1 0 2 0,-1 0-4 16,36 0 15-16,-37 0-39 15,-1 0 2-15,-1 0 0 0,1 0-2 0,-1 0-2 16,32 0 2-16,-33 0-8 0,-2 0 2 16,0 0-1-16,-1 0-2 0,23 0-1 15,-30 0 3-15,1 0 7 0,-1 0-4 16,-1-3 4-16,21 3 3 0,-22 0-6 15,0 0-5-15,2 0 10 0,-2 0-11 16,1 0 2-16,18 0 7 0,-21 0-12 16,-1 0-1-16,-2 0 0 0,-2 5-7 15,7-2 12-15,-13-3 0 0,-2 0 5 0,-1 0-1 16,-1 0-11-16,-1 0-1 0,-2 0 4 16,0 0 1-16,0 0-2 0,0 0 3 15,0 0 4-15,0 0-1 0,0 0 0 16,0 0-3-16,0 0-5 0,0 0-5 15,0 0-33-15,0 0 15 0,0 0-5 16,0 0 0-16,0 0-9 0,0 0-26 16,0 0 37-16,0 0-6 0,0 0-8 15,0 0-21-15,0 0-93 0,0 0 17 16,0 0-47-16,0 0-39 0,0 0-46 16,0 0 21-16,10 10-234 0,-6-10 185 15,-1 6-138-15,0-2-23 0,-1-1 58 0</inkml:trace>
  <inkml:trace contextRef="#ctx0" brushRef="#br0" timeOffset="67937.75">4336 3816 480 0,'-11'-46'-2'16,"-13"-53"-54"-16,13 49-53 0,-2-1-10 16,1 0 15-16</inkml:trace>
  <inkml:trace contextRef="#ctx0" brushRef="#br0" timeOffset="68726.38">3740 2401 1872 0,'0'0'15'0,"0"0"10"0,0 0 92 0,-5 0-53 15,5 0 22-15,-6 0-32 0,1 0 2 16,0 0-20 0,-4 0-19-16,-2 11 1 0,5-6-17 0,-8 10 0 15,5-4 2 1,-1 2-1-16,-1 7-4 16,-2 4 7-1,-2 6-4-15,-2 6 1 0,-21 47-1 31,18-39-7-31,0 1 3 16,2-2 7-16,-1-3-6 0,4-5 4 0,-11 21-8 0,10-22-132 0,11-24-42 16,2-4-465-16,3-6 152 0,0 0 82 0,0-8 100 0</inkml:trace>
  <inkml:trace contextRef="#ctx0" brushRef="#br0" timeOffset="69274.23">3319 2768 588 0,'-9'22'56'0,"6"-10"12"0,-3 14 62 0,3-14-90 0,1 1-29 16,1 1-4-16,0 0 10 0,1 3-5 0,0 17 5 15,6-1-15-15,-1-16 12 0,5 14-8 0,-4-17-3 0,-1-1-10 0,2-2 19 0,1 1 89 0,0-3 28 0,10 7 176 0,4-12-144 16,-10-4-97-16,17-7 12 31,-13-2-54-31,4-4-8 0,1-2-9 0,2-3 1 0,3-5-12 16,1-1 6-16,30-30 3 0,-28 28 1 0,-1-2-24 0,-2 4-77 15,0 3-165 1,-3 4-203 0</inkml:trace>
  <inkml:trace contextRef="#ctx0" brushRef="#br0" timeOffset="72763.92">15795 8313 1335 0,'-2'0'26'15,"1"0"21"-15,-2 0 22 0,1 0 10 16,1 0 10-16,-3 0 58 0,2 0-103 15,1 0 6-15,-1 0 8 0,1 0 1 16,0 0 6-16,-1 0 12 0,1 0-55 16,1 0-5-16,-2 7 23 0,1-7 6 15,-2 0 39-15,2 4-43 0,-1-4 6 0,1 5 10 16,0-2-11-16,-1 0-25 16,-2 4-9-16,2-3-11 0,0 0 5 0,-1 1 9 15,-1 1 1-15,1 0 5 0,-3 8 8 16,2-5-12-16,1-1-5 0,0 1 8 15,1-1-3-15,-1 2-14 0,-1 11 3 16,2-10-10-16,1 0 6 0,-1 1-4 16,2 2 4-16,0 14-10 0,0-14 6 15,0 2-3-15,0 0 6 0,5 0-3 16,-5 1 0-16,11 15 26 0,-7-15-6 16,2-2 2-16,-1 2-10 0,2-1-4 0,1 1 2 15,12 17 6-15,-8-16-12 0,2 0-3 16,1 1 11-16,3 0-8 0,22 19 13 15,-16-20-13-15,0-1 2 0,2-1-3 16,2-1 6-16,1-2-8 0,33 8 11 16,-31-13-8-16,2-1 5 0,0-1 0 15,2-1 3-15,1-2-6 0,35 1 1 16,-34-2-1-16,0-2 1 0,1 0 5 16,0 0-2-16,1 0-3 0,39-8 6 15,-39 2-6-15,0 1-3 0,1-1 1 16,-1 1 3-16,39-9 13 0,-43 6-10 15,0-1-4-15,59-19 14 0,-68 17-9 16,-2 1-9-16,-3-1 4 0,0 0-9 16,14-11-3-16,-19 10 2 0,0 1 9 15,-1 0-2-15,-1 0 2 0,-1 1 1 16,11-8 8-16,-13 9-10 0,-1 1-1 16,-1-2-4-16,-1-1-6 0,3-14 0 15,-8 10 7-15,-2-3 6 0,-1-2-4 16,0-1 11-16,0-1 6 0,-16-23 33 15,8 23-11-15,-1 1 6 0,-1 0 9 16,-2 2 2-16,1 1-12 0,-19-16 26 16,14 19-46-16,-2-1-8 0,-3 1 9 0,-1-1 2 15,-29-16 24-15,24 18-43 16,-2-1-7-16,-2 0 0 0,0 1 7 0,-2 2 2 16,-32-6 27-16,31 12-21 0,0 1 0 15,0 2-10-15,-1 3-5 0,-1 0 9 16,-36 0 28-16,33 0-15 0,1 0-16 15,-3 0-10-15,-2 0 8 0,0 0-16 16,-48 0 4-16,44 0 0 0,-1 0 9 16,2 0 6-16,-1 0 8 0,-39 0 6 15,46 0-19-15,1 6-8 0,2 1-2 16,1 2-3-16,1 3-6 0,-32 16-70 16,34-11-3-16,1 1-54 0,-1 1-66 0,2 2-71 15,1 0-61-15,-28 19-500 0,29-22 200 16,1 0 86-16,2 0 122 0</inkml:trace>
  <inkml:trace contextRef="#ctx0" brushRef="#br0" timeOffset="74605.3">16039 9240 669 0,'-1'0'58'0,"1"0"60"0,0 0 32 0,0 0 162 15,0 0-211-15,0 0-5 16,0 0-11-16,0 0 17 0,0 0 42 15,0 0-98-15,0 0-17 0,0 0-7 0,0 0 4 16,0 0 7-16,0 0 51 0,0 0-40 16,0 0 1-16,0 0-7 0,0 0 7 15,0 0 0-15,0 0 48 0,0 0-49 16,0 0 9-16,0 0-7 0,0 0 8 16,0 0 2-16,4 0 34 0,-4 0-31 15,4 0-13-15,1 0 1 0,-1 0-23 16,8 0-1-16,-5 0-12 0,1 3 6 15,0-3 4-15,2 3 1 0,-1-3-4 0,12 0 22 16,-11 0-15-16,0 0 8 0,1 0-9 16,0 0-4-16,1 0-11 0,14 0 12 15,3 0-3-15,2-5-10 16,-15 5-3-16,0-4-6 0,0 2-6 16,0 2 13-16,14-4 2 0,-15 1 8 15,0 2-15-15,1-1-1 0,-2 1 4 16,-1 0-6-16,12-1 5 0,-12 1-5 15,-1 0 2-15,0 0 8 0,0 0 7 16,0 1-2-16,11 0-8 0,-11-1-4 16,0 1 0-16,0 0 6 0,2 0 1 15,10-2-6-15,-13 2-2 0,2-1-2 0,1-1 4 16,-1 2-2-16,1-2 4 16,14-3 26-16,-13 4 23 0,1-1-4 0,-1 0 3 15,1-1-10-15,-2 1-29 0,17-4 19 16,-17 3-16-16,1 1 4 0,-1-1-12 15,-1 1 8-15,1-1-2 0,9-3 8 16,-13 4-16-16,-1 0-5 0,-2-1 7 16,0 2-1-16,5-2 5 0,-8 2-14 15,-1 1 1-15,0-1 3 0,1 1 5 16,-3 0-3-16,2 0 0 0,-2 0-7 16,0-1 14-16,-1 1-13 0,0 0 3 0,0 0-4 15,0 0 3-15,0 0 0 0,0 0 4 16,0 0-2-16,0 0-5 0,0 0 0 15,0 0 6-15,0 0-5 0,0 0 4 16,0 0 0-16,0 0-4 0,0 0-9 16,0 0-3-16,0 0-4 0,0 0-6 15,0 0-16-15,0 0-32 0,0 0-173 16,0 0-8-16,-3 0-34 0,-2 0-45 16,1 0-90-16,-1-7-114 0,-9 1-499 15</inkml:trace>
  <inkml:trace contextRef="#ctx0" brushRef="#br0" timeOffset="75417.88">16956 9034 1983 0,'0'4'19'16,"0"-3"21"-16,0 1 13 0,0 0 27 16,-4 1 83-16,4-2-93 0,-4 0-23 15,4 0-25-15,0-1-5 0,0 2 46 16,-3-1-23-16,3 0 2 0,-3-1-18 0,2 1-4 16,-2 0 40-16,2 0 13 15,1-1-34-15,-2 0-23 16,2 0 7-16,0 0-2 0,0 0 1 0,0 0-6 15,-1 0-15-15,1 0-4 0,0 0-3 16,0 0 4-16,0 0-4 0,0 0-3 16,0 0-2-16,0 0 8 0,0 0-2 15,4 0-2-15,2 0 12 0,4 0-4 16,-3 0 6-16,1 0-7 0,1 0 3 16,2 0-6-16,10 0 3 0,-11 0 2 15,1 0 1-15,0 5 2 0,0-1-8 16,0-1 3-16,8 6-2 0,-9-5-1 15,-1 1 3-15,-1-1 5 0,-1 0-2 16,4 5 0-16,-6-5 3 0,-1-1-6 0,-1 1 40 16,-1-1 20-16,0 1 4 0,-2 5 80 15,0-3-63-15,0 0 3 0,0 2 7 16,-9 0-17-16,-5 10 24 0,6-9-59 16,-1 2-6-16,-1-1-14 0,-1 0-19 15,-15 8-13-15,12-10 17 0,-1 0-9 16,-1-1 5-16,0-1-1 0,-1-1-21 15,-13 2-190-15,16-3-29 0,0-2-89 16,3 0-66-16,0-1-256 0,-9 3-631 16</inkml:trace>
  <inkml:trace contextRef="#ctx0" brushRef="#br0" timeOffset="95658.88">14499 5546 1641 0,'-14'-16'52'16,"6"8"4"-16,0 2 31 0,-1-2 12 15,0 2 4-15,-1 1 6 0,-9-3 66 16,10 5-100-16,0 1-10 0,-1 0-16 15,1 2-9-15,0 0 1 0,-12 0-5 16,10 8-25-16,-1 3-7 0,0 3 7 0,0 3 0 16,0 8-2-16,-9 45-9 0,12-24-2 15,2 11 4-15,3 9 13 0,4 9 2 16,0 11-3-16,27 103 8 0,-8-87-14 16,8 4 17-16,6 0-1 0,4-2 0 15,5-4-5-15,49 71-12 0,-43-101-4 16,0-12-6-16,1-13 12 0,2-15-4 15,-2-13-2-15,52-17 10 0,-49-18-16 16,-1-9 17-16,-1-8-4 0,-1-8-8 16,-3-8 7-16,37-68-18 0,-45 52 10 15,-2-4 0-15,-5-4 4 0,-2-4 1 16,-2-3 2-16,17-86-6 0,-25 82 1 0,-1-1 5 16,-4 1 16-16,-4 1 8 0,-4 2-3 15,-6-75 11-15,0 83-30 0,-10 2 3 16,-3 4-10-16,-3 3 5 0,-5 5-11 15,-27-47 26-15,19 62 7 0,-3 5 19 16,-3 7-11-16,-5 6-10 0,-6 7-10 16,-55 9-16-16,-15 23-11 15,-8 39-14-15,-1 38-12 0,62-31 25 16,-63 87-72-16,63-61-12 16,2 8-47-16,0 7-27 0,2 3-13 15,3 6-11-15,-41 108-228 0,55-110 120 0,5-3-127 16,6-4-24-16,7-6 56 0</inkml:trace>
  <inkml:trace contextRef="#ctx0" brushRef="#br0" timeOffset="102132.4">13446 3846 2462 0,'0'-5'62'0,"-4"0"190"0,1 4-86 16,3 0-37-16,-3 1-32 0,1 0-24 16,-1 0 23-16,0 14-43 15,2 1-5-15,0 5-7 16,1 4-16-16,7 5-2 15,7 1-1-15,-6-14-22 0,-1-1 2 16,2-1 4-16,0 0-12 0,0-3 1 16,9 7-12-16,-10-11 15 0,1-3-2 15,-2-2 4-15,0-2 2 0,0 0-6 0,6 0 14 16,-7-9-4-16,-1-1 4 16,2-1 2-16,-3-3-2 0,1-2-14 15,2-21 8-15,-6 17-2 0,1-2 9 0,-2 0-7 16,0-1-6-16,0 0 4 0,-5-19 6 15,-2 22 2-15,0 2-2 0,7 4 0 16,-4 2 0-16,4 4 3 0,-5 0-18 16,5 5 3-16,0 3-4 0,0 0 14 15,0 7-2-15,0 1 10 0,9 13-5 16,-1-6-6-16,1 2-2 0,1 3 20 16,-1 2-5-16,0 1 6 0,7 26 20 15,-9-23-18-15,-1 0 1 0,0 1-8 0,-1-1 8 16,-1-1-6-16,2 22 47 15,-4-25-37-15,-1-2 17 0,-1-1-25 0,0-3 18 16,0-2 22-16,-5 12 69 0,-1-16-70 16,0 0-29-16,-1-1-6 0,0 1-15 15,-2-2-2-15,-11 5-20 0,6-8-27 16,0-2-38-16,0 0-20 0,-1-1-51 16,0-2-49-16,-12 0-508 0,15 0 217 15,0-8-182-15,3-1-33 0,0 0 95 16</inkml:trace>
  <inkml:trace contextRef="#ctx0" brushRef="#br0" timeOffset="103184.27">13957 3827 2218 0,'-2'4'139'16,"2"-4"-7"-16,0 3 52 0,0-3-8 15,0 2 10-15,0-2-11 0,0 0 78 16,0 0-182-16,0 0-21 0,0 0-25 16,0 0-2-16,0 0-3 0,0 0 18 15,4 0 15-15,0 0 9 0,2 0 0 16,1-5-13-16,11-3-16 0,9-2-7 16,1-6-19-1,-13 9-9-15,-1-3 4 0,-1 2-5 0,1-1 3 16,-2-1-33-16,10-5-216 0,-13 8-57 0,1 1-134 15,-3 3-162-15,-2 1-241 0,0 2 156 16</inkml:trace>
  <inkml:trace contextRef="#ctx0" brushRef="#br0" timeOffset="103736.85">14453 3512 2848 0,'-6'-3'18'0,"-3"3"100"15,9 0-9-15,-4 0 8 0,2 0-29 16,2 0-5-16,-2 10-28 0,2-3-38 15,0 1-6-15,0 1 6 0,7 3-4 16,-2 2-2-16,13 13 10 0,-9-12-12 16,1-3-3-16,1 1-3 0,0-3-1 15,1-1 0-15,9 2 9 0,-10-8-3 0,-2 1 2 16,-1-4 3-16,2 0-20 0,5 0 7 16,-9 0-2-16,1-9 15 0,-3 1-13 15,2 0 13-15,-2-1-8 0,2-13 7 16,-4 11-14-16,0-3 6 0,-2 0-6 15,0-1 1-15,0 0-1 0,0-14-2 16,0 17 2-16,0 0 0 0,-5 1-8 16,5 2 8-16,-4-3-7 0,4 9 14 15,0 0-16-15,0 3-2 0,0 0 3 16,0 0-3-16,0 8 16 0,0 1-3 16,6 1 3-16,0 3-1 0,1 3-3 15,1 2 15-15,10 24 58 0,-9-19-13 0,-1 3 6 16,1 0-11-16,-2 2 3 0,0 1-6 15,3 27 39-15,-6-27-46 0,-1-3 0 16,-2 0-15-16,-1-1-2 0,0 18 10 16,0-26-25-16,-7 0 8 0,2-2-17 15,-1-3-7-15,1-1 10 0,-7 5-18 16,6-11-36-16,1-1-53 0,-2-2-78 16,-2-2-144-16,1 0-112 0,-10-8-791 15,8-1 498-15,0-3 155 0</inkml:trace>
  <inkml:trace contextRef="#ctx0" brushRef="#br0" timeOffset="104287.22">14420 3175 2086 0,'-3'0'36'16,"0"0"8"-16,0 0 13 0,1 0 10 0,-3 9 25 15,2-5-49-15,0 2-6 0,0 0-11 16,0 2-1-16,0-1-9 0,-3 6 6 15,4-7-25-15,0-1 0 0,0-1 2 16,1-1 6-16,1 0 1 0,-1-2 7 16,1 0-7-16,0-1-3 0,0 0-8 15,0 0 0-15,0 0-2 0,0 0 2 16,0 0 3-16,0 0-4 0,0 0 0 16,0-5 3-16,0-2 6 0,0 4-1 15,0-3-5-15,0 0-3 0,0-2 6 0,4 0 0 16,4-13-8-16,-5 10 3 0,1 0 1 15,-1-1 11-15,2 0-6 0,0 0-3 16,4-12-4-16,-5 12 6 0,1 2 2 16,1 1 8-16,0 1 1 0,5-4 34 15,-4 8-20-15,-1 4 14 0,2 0-4 16,0 0 8-16,1 6 3 0,11 8 19 16,-11-5-45-16,3 0-10 0,-1-1-6 0,-1 1 1 15,-1 1-5-15,8 4-12 16,-9-7-80-16,-1 0-140 0,-2-2-247 15,1 1-230-15,-3-3 81 0</inkml:trace>
  <inkml:trace contextRef="#ctx0" brushRef="#br0" timeOffset="121292.06">19544 6616 1283 0,'0'0'90'0,"0"0"27"0,0 0 29 16,0 0-23-16,0 0 119 16,0 0-189-16,0 0-2 0,0 0 36 15,0 4-49-15,0-4-6 0,0 0 5 0,0 3 15 16,0-2 5-16,0 2 66 0,0-1-88 16,0 0-13-16,0 0-15 0,-5 1-6 15,5 7-3-15,-5-3-5 0,5 2 8 16,0 2 4-16,0 3-10 0,0 2 5 15,0 39 9-15,0-37-4 16,0 17 10-16,0-20-4 0,0-1-1 16,0 0-3-16,0-2 2 0,3 0-8 15,-3 11 12-15,0-12-10 0,0-1-2 16,0 0-2-16,0 0-2 0,0 9 0 16,0-12 6-16,0 2-2 0,0 0 0 0,0-1-2 15,-4 1-4-15,-2 6 0 16,3-2-38-16,-4-3-130 0,4-6 7 15,1-4-37-15,0 2-73 0,-2-2-126 16,1 0-67-16,-6 0-277 0</inkml:trace>
  <inkml:trace contextRef="#ctx0" brushRef="#br0" timeOffset="121942.47">19504 6520 1591 0,'0'0'48'15,"0"0"30"-15,0 0 11 0,-4 0-3 16,1 0 16-16,-2 0 10 16,-2 9-39-16,4-4-68 0,-2 0-3 15,0 3-3-15,0 1-2 0,-2 3 11 0,-6 18 49 16,4-14-9-16,2 3-11 0,-1-1-4 16,-1-1-15-16,3-1-15 0,-7 9 7 15,9-16-1-15,1-2-1 0,0-4-5 16,2 0-2-16,1-3-18 0,0 0 8 15,0 0-5-15,0 0 14 0,0-6 0 16,0-1-1-16,10-9 8 0,-6 4-11 16,1 1 2-16,1-2 1 0,-1-1 4 15,2-1-1-15,4-12 1 0,1 4-6 16,-1 5 9-16,-6 10-6 16,0 3-1-16,0-2 2 0,0 3 8 15,5-4 13-15,-5 7-17 0,1-1 1 0,0 2 1 16,1-1-5-16,1 1 2 0,6 0-2 15,-6 0 2-15,0 6 1 0,1 0 2 16,-2 0-5-16,1-1 1 0,7 7-1 16,-8-6-15-16,2-1-91 0,-3 1-116 15,1 0-278-15,-2-2-104 0</inkml:trace>
  <inkml:trace contextRef="#ctx0" brushRef="#br0" timeOffset="123049.34">19540 6895 1605 0,'0'6'23'0,"0"6"49"15,0-6-6-15,0-1 11 0,0 2 5 16,0-1 10-16,-4-1-19 0,-1 8 12 16,5-6-61-16,-2 1 3 0,2-1 7 15,0 2 21-15,0 0 17 0,0 12 65 16,0-10-98-16,0 0-10 0,0 1-9 0,0-1-5 16,0 1 3-16,0 9 1 15,4-11-7-15,-4-1-8 0,3 0 0 0,-3-2-2 16,3 3 4-16,-2-5-10 0,-1-1 4 15,0-1-31-15,1-1-42 0,-1 0-54 16,2 1-315-16,-2-2 93 0,0-1-174 16,0 1 53-16,0 1 67 0</inkml:trace>
  <inkml:trace contextRef="#ctx0" brushRef="#br0" timeOffset="123624.4">19401 7153 1786 0,'0'-5'20'0,"-2"2"6"0,2 1 0 16,0 0 9-16,0 1 15 0,0 1-24 15,0 0-11-15,0 0-6 0,0 0-6 16,0 0-1-16,6 0 24 0,-2 7 10 0,1 0 4 16,-1 1 1-16,1 0-3 0,6 15 63 15,-4-11-50-15,-1 2-13 0,-1 0-32 16,1-1-1-16,0-1-8 0,3 10 32 15,-4-16-2-15,-1 1 7 0,-1-3-4 16,1 0-15-16,-3-2-5 0,6-2 32 16,-4 0 0-16,1 0 17 0,1-7 3 15,0-1 7-15,10-14 12 0,-7 9-56 16,1-2-19-16,1-4 0 0,-1 1 0 16,1-1-9-16,8-15-12 0,-9 19-1 15,-2 1-109-15,0 2-119 0,2 2-234 0,-2 2-233 16</inkml:trace>
  <inkml:trace contextRef="#ctx0" brushRef="#br0" timeOffset="129920.54">4887 5371 2150 0,'0'-3'36'16,"-5"1"9"-16,5-1 6 0,0 1 3 15,0 2-24-15,0-2 24 0,0 2-30 16,0-1-8-16,0 1-7 0,0 0-2 16,0 0-1-16,0-1-5 0,0 1 5 15,0 0 9-15,4 0 20 0,0 0 10 0,1 0 23 16,10 4 93-16,6 2-32 16,-8-1-94-16,17 3 65 0,-11-3-49 15,0-1 26-15,5 0-16 0,1 1 9 16,4 0 4-16,41 10 42 0,-30-8-84 15,3 1 4-15,5 1-25 0,2-1 1 16,3 2 15-16,52 3 15 0,-53-8-27 16,-2 0-6-16,-2-3-5 0,-2-2-8 15,-3 0 11-15,36 0 8 0,-5-6 3 16,-40 0-21-16,35-2-3 16,-37 3 11-16,0 5-6 0,-1-4 1 15,-3 1 7-15,0 0-15 0,21-3 6 0,-28 3-9 16,-3 0-37-16,-2 1-63 0,-2-1-99 15,-4 1-109-15,7 0-535 0,-13 2 156 16,0 0 91-16,-4 7 116 0</inkml:trace>
  <inkml:trace contextRef="#ctx0" brushRef="#br0" timeOffset="132219.34">9079 5455 1603 0,'0'5'39'16,"0"-5"-5"-16,0 0 3 0,0 0-6 16,0 4 19-16,0-4 89 15,4 0-55-15,-4 0 3 0,0 0-13 0,4 0-12 16,-1 0 4-16,-3-4-49 0,4 4 15 15,-1 0 21-15,-1-5 9 0,3 2 8 16,6-2 40-16,-2 3-69 0,2-2 31 16,3 1 35-16,5-1 18 0,33-1 160 15,-20 2-199-15,6 1-6 0,3 2-25 16,6 0-7-16,53 0 35 0,-50 10-60 0,1 0-5 16,-1-1-6-16,-1 2 3 0,-3-1-7 15,40 13 21-15,-48-12-28 0,-1 0 11 16,-3-3-12-16,-4 0-2 0,24 3-4 15,-30-7-1-15,-4-1 12 0,-1-2-2 16,-5 0 3-16,10-1-15 0,-14 0-48 16,-3 0-42-16,-2 0-52 0,0 0-67 15,-3 0-259-15,-2 0 197 0,0 0-60 16,0-7-251-16,0 0-7 0,-7 1 96 16</inkml:trace>
  <inkml:trace contextRef="#ctx0" brushRef="#br0" timeOffset="155006.21">5774 7755 2064 0,'0'-2'47'0,"0"2"36"0,-4-2 30 16,4 1 1-16,0 1-9 0,-3-2 39 16,3 2-97-16,0-1-17 0,0 0-10 15,0 1 2-15,0 0-6 0,0 0 9 16,0 0-19-16,0-1-1 0,0 1-8 15,0-1 1-15,0 1-9 0,0-1-3 16,0 1 9-16,5 0 5 0,0-1 0 16,2 0 3-16,3 0 24 0,18 1 128 15,-8 0-48-15,2 0 3 0,5 0-29 0,4 0 6 16,3 0-21-16,42 0 12 16,-34 0-52-16,2 0 2 0,1 0 4 15,2 0 19-15,0 0-6 0,0 0-5 0,50 0 2 16,-49-6-39-16,1 2 9 15,2-1 3-15,-1 1-12 0,0-2 16 0,47-3-9 16,-50 4 3-16,-2 0-17 0,-3 0 4 16,-2 1 2-16,-3 0-9 0,27-1 26 15,-34 5-8-15,-4-1 3 0,-2-1-11 16,-3 2-3-16,-1 0-3 0,11 0-9 16,-17 0 3-16,-3 6-33 0,-1-6-39 15,-1 5-53-15,-4-5-84 0,2 4-375 0,-7-4 91 16,0 0-245-16,0 0 92 15</inkml:trace>
  <inkml:trace contextRef="#ctx0" brushRef="#br0" timeOffset="156247.53">9935 7930 1640 0,'0'4'88'15,"0"-4"-1"-15,4 0 45 0,3 0 4 16,1 0 14-16,13 0 125 0,-6 0-162 16,2 0-1-16,3-5-20 0,3 5 2 15,28-3 46-15,-23 3-69 0,1 0 7 16,2 0-6-16,1 0 15 0,-1 0-10 0,38 0 69 15,-35 0-87-15,1 0-7 0,1 0-26 16,-1 0-7-16,34 4 17 16,-38 0-18-16,-1-4 0 0,0 2-15 0,-1-2 6 15,-4 0-13-15,19 0-6 0,-25 0 16 16,-2 0 4-16,-3 0-8 0,0-5-3 16,7 0-99-16,-13 5-40 0,-1-4-108 15,-2 4-95-15,0 0-92 0,-2 0-112 16,-1 0-745-16</inkml:trace>
  <inkml:trace contextRef="#ctx0" brushRef="#br0" timeOffset="157780">6314 8744 1902 0,'-3'0'34'0,"-1"0"69"16,2 0-45-16,1 0-34 0,1-6-11 0,-1 6-11 16,1 0-6-16,0 0-6 0,0 0 6 15,0 0 4-15,0 0-3 0,5 0-3 16,2 0 48-16,0 0 36 0,22 0 145 15,-9 0-115-15,6 0-17 0,8 0-11 16,7 0 12-16,8 0-4 0,68 0 87 16,-49 8-74-16,3-1-17 0,5 0-9 15,3 0-17-15,0-1-28 0,76 3-1 16,-13-3-5-16,-78-6-7 16,46 0-1-16,-64 0-35 0,-6 0-13 0,-4-7-13 15,-2 7-35-15,-3 0-17 16,23 0-235-16,-30 0 60 0,-2 7-137 0,-1 2-285 15,-3 3 44-15,-3 0 119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3-21T11:25:48.7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6682 362 550 0,'-5'-1'41'0,"-1"-2"30"0,1 1 27 16,-9-2 159-16,7 3-156 0,0-1 10 15,-1 0 3-15,-7 0 145 0,9 1-111 16,1 0-13-16,-2-1 7 0,3 0-2 16,-2 2 56-16,4-2-133 0,1 1-21 0,0 0-16 15,1 0-13-15,0 0-4 16,0 1-13-16,0-1 2 0,0 1-1 0,0 0 24 15,9 0 43-15,-4 7-5 0,-1-1-19 16,3 1-6-16,9 9 60 0,-8-6-62 16,2 0 26-16,1 2-16 0,0-1 0 15,14 11 23-15,-13-11-57 0,2 0-3 16,0 0 4-16,1-1-5 0,-1 0 4 16,0-1-4-16,12 9 0 0,-3-2 4 15,-12-9-5-15,6 5-24 16,-10-7-36-16,-2 0-53 0,0 0-54 15,-1-1-61-15,-2 1-48 0,-1-2-75 16,0 5-649-16,-1-2 226 16</inkml:trace>
  <inkml:trace contextRef="#ctx0" brushRef="#br0" timeOffset="438.2">6828 250 1721 0,'-1'-1'41'15,"-1"-1"25"-15,2 0 32 0,-1 2 10 16,0 0 90-16,-1 0-146 0,1 0-31 0,-2 0-18 16,0 0-1-16,-7 17 46 15,3-8-19-15,0 3 7 0,-3 2-8 0,0 4-8 16,-11 23 4-16,10-20-21 0,0 2 5 15,-1 1-2-15,2 0 1 0,1 1-2 16,0-2-2-16,-3 20 4 16,5-5-5-16,6-21-25 0,0 8-63 15,1-8-138-15,0-11 59 16,0 1-232-16,0-5-213 16,0-2 230-16,4 0-170 15</inkml:trace>
  <inkml:trace contextRef="#ctx0" brushRef="#br0" timeOffset="879.23">6670 287 1226 0,'0'-2'61'0,"-2"0"19"0,2-1 25 16,-2 0 5-16,-1 3 11 0,0 0-89 15,2 0-32-15,0 0-1 0,-1 0-6 16,1 0-5-16,0 0 8 0,0 9 0 16,1 0 36-16,0 2 11 0,-1 18 78 15,1-10-85-15,0 1-1 0,0 1 0 16,0 0-3-16,0 1-6 0,6 21 0 0,3-5-13 16,-6-21-8-16,7 14 2 15,0-5-5-15,-4-16-8 16,4 10-69-16,-1-5-152 15,-4-10 32-15,1 3-540 16,-1-3 39-16</inkml:trace>
  <inkml:trace contextRef="#ctx0" brushRef="#br0" timeOffset="1159.2">6542 528 1294 0,'11'-8'51'16,"1"-2"41"-16,2 2 15 0,1 1 14 15,0-1-28-15,18-6 22 0,-16 7-85 16,1 1-7-16,2-2-12 0,0 3-1 15,21-5-3-15,-21 6-8 0,-1 0-3 0,0 2 0 16,-1 0 0-16,12 1-54 0,-17 1-36 16,0 0-87-16,-2 0-147 0,-1 0-98 15,6 0-269-15</inkml:trace>
  <inkml:trace contextRef="#ctx0" brushRef="#br0" timeOffset="21738.56">7726 1743 1737 0,'-5'0'97'0,"2"0"11"0,-1 0 174 16,3 0-132-16,-1 0-19 0,1 0-16 16,-1 0-19-16,1 0-25 0,0 0-25 15,-1 0 9-15,2 0-34 0,0 0-2 16,0 0-2-16,0 0 1 0,0 0-4 16,0 0 44-16,5 0 51 15,0 0-48-15,9 0 90 0,-2 0-82 16,3 0 11-16,5 0-18 0,4 6 0 15,5-2-28-15,3 1 6 0,45 5 16 0,-36-5-5 16,2 1-9-16,0-1-3 16,1-1-2-16,-2 0-17 0,0-1-14 0,35-1 12 15,-42-2-13-15,-1 0 3 0,-2 0-5 16,-3 0 1-16,-3-6 5 0,22-6 2 16,-9 3-4-16,-22 9-7 15,9-8-8-15,-15 4-5 0,-1 4-28 16,-1-3-43-16,-2 1-83 0,1 0-126 15,-4 0-143-15,3 1-969 0,-5 1 707 16,-2 0 168-16</inkml:trace>
  <inkml:trace contextRef="#ctx0" brushRef="#br0" timeOffset="23890.1">10301 1746 1980 0,'-3'-1'41'0,"1"1"22"16,1 0 25-16,0 0 15 0,1 0-22 15,0 0 19-15,0 0-77 0,0 0-16 16,0 0-3-16,0 0-5 0,0 0 0 16,0 0-8-16,0 0-7 0,0 0 10 0,4 0 2 15,-1 0 4-15,3 0 2 0,1 0 16 16,14 0 96-16,13 0 50 15,-14 0-94-15,32 0 60 0,-24 0-75 16,4 0-12-16,4 0 13 0,1 4 27 16,4-4-6-16,1 3-11 0,45 3 9 15,-45-4-59-15,-1 0 2 0,1-1-7 16,-2-1 3-16,0 0 6 0,36 0 17 16,-1 0-22-16,-38 0-8 0,34 0 4 15,-38 0-5-15,-2 0-3 16,1 0 8-16,-4 0-17 0,1 0 4 15,25 0 4-15,-4 5 3 0,-28-2-33 16,22 2-289-16,-24-2-35 16,-1 1-197-16,-2 0-235 0,0 1 95 0</inkml:trace>
  <inkml:trace contextRef="#ctx0" brushRef="#br0" timeOffset="35311.78">8252 3867 1569 0,'-1'0'17'16,"1"4"38"-16,0 0 40 15,0-4-24-15,0 0 105 0,0 0-66 0,0 0-11 16,0 0-1-16,0 0-2 0,0 0-15 15,0 0 39-15,0 0-87 0,0 0-13 16,2 0-20-16,-2 0 45 0,5 0 14 16,3 0 96-16,-2 0-114 0,2 0-3 15,2 0-1-15,3 0-9 0,2 0-5 16,23-4 14-16,-18 4-26 0,4 0 6 16,1 0-11-16,3 0-1 0,2 0 2 15,35 0 9-15,4 10-1 0,-35-5-15 16,34 5 20-16,-35-5-16 0,-2-2 6 15,0 0-13-15,-3 1 0 0,1-1 2 16,24 0 4-16,-28-1-3 0,-4-1-29 16,1 0-64-16,-2 1-76 0,-2-2-91 15,14 0-576-15,-19 0 200 0,-1 0 97 16</inkml:trace>
  <inkml:trace contextRef="#ctx0" brushRef="#br0" timeOffset="39948.61">14522 3692 2042 0,'0'-2'70'0,"0"0"43"0,7 2 28 16,2 0 37-16,1 0-36 0,14 0 169 15,-8 8-146-15,2-4 3 0,2 1-34 16,2 0 4-16,27 2 47 0,-22-4-110 15,2 0-22-15,1-1-5 0,2 1 6 0,0 0-13 16,33 1 4-16,-34 0-38 0,-1-1-9 16,0-1 7-16,-2 1 1 0,-3-1-4 15,21 3-3-15,-27-3-26 0,-2-1-48 16,-3 0-43-16,-2 0-76 0,5 0-409 16,-11-1 219-16,-3 1-73 0,0 0-246 15,-3 1 61-15,0 0 114 0</inkml:trace>
  <inkml:trace contextRef="#ctx0" brushRef="#br0" timeOffset="41341.07">13204 3851 2053 0,'-8'-8'99'0,"5"6"-30"0,0-2 17 0,2 3-29 16,-2-1-21-16,3 0-4 0,0 0-30 16,0 1-3-16,0 1 26 15,0-1 34-15,5 0 24 0,1 1 11 0,11-1 56 16,-5 0-101-16,1 0-12 0,3 0-3 15,2 1-3-15,0 0-1 0,22 0 13 16,-19 0-37-16,-1 0-2 0,42 4 16 16,-44 1-12-16,2-5-3 15,-2 4-1-15,0-4 2 0,16 3 9 0,-18-3-8 16,0 0-1-16,0 2-4 16,-3-2 2-16,1 0-7 0,10 4-46 15,-13-3-51-15,-1 1-63 0,-2 1-98 0,-1 0-99 16,0 2-219-16,3 6-560 0</inkml:trace>
  <inkml:trace contextRef="#ctx0" brushRef="#br0" timeOffset="43825.21">8108 307 1746 0,'0'-1'42'15,"0"-1"19"-15,0 2-1 16,0 0-18-16,0 0-21 0,0 0-15 15,0 0-3-15,4 6 49 0,-4 0 8 0,9 10 52 16,-5-5-101-16,0 2-5 0,1 1 1 16,0 1-2-16,5 14 2 0,-4-16-7 15,-2 1 3-15,2-1 2 0,-1-3-7 16,0 0 1-16,0-1 2 0,7 7-183 16,-9-13-41-16,-1-1-222 15,2-2-501-15</inkml:trace>
  <inkml:trace contextRef="#ctx0" brushRef="#br0" timeOffset="44222.43">7938 160 1496 0,'-6'0'-1'0,"-4"6"2"0,6 1-3 15,1 3 7-15,0 3 59 0,1 3 2 16,2 24 76-16,0-17-90 0,8 2-2 16,1 3 6-16,2 0-9 0,14 28-31 15,-8-28-15-15,0-2 8 0,1-1-9 0,3-2 0 16,-1-3 1-16,1-3-3 0,0-4 0 16,21 4-2-16,-23-17 1 0,1 0 6 15,-2 0-3-15,0-10-1 0,-1-3 0 16,-1-3 2-16,11-23 1 0,-15 17 0 15,-2-1 4-15,-2-1 6 0,-2 2 17 16,3-23 61-16,-9 24-28 0,0 0-1 16,0 3-5-16,0-2-20 0,-19-15 0 0,8 16-32 15,-1 2 1-15,-3-1-1 16,-2 3 0-16,-19-9-6 0,16 17-5 16,-1 7-6-16,0 0 2 0,-2 11-53 0,-21 26-372 15,23-12-107-15,2 3 11 0,-1 3 98 16</inkml:trace>
  <inkml:trace contextRef="#ctx0" brushRef="#br0" timeOffset="45507.43">11025 359 1098 0,'-3'-2'30'0,"0"-1"31"16,-2-2 137-16,3 2-89 0,1 0-12 0,-1 1-28 15,1 0-2-15,-1-3 21 0,1 3-45 16,1-1 0-16,-1 2-10 0,1-3 7 16,0 1-26-16,0 0-10 0,0-1 1 15,7 0-5-15,4-10-8 0,-5 5 6 16,0 2 3-16,1-2 4 0,0 1 3 15,4-6-1-15,-4 9 1 0,1 2-3 16,-1 0 1-16,-2 0 2 0,5 1-9 16,-6 2 7-16,0 0 0 0,-1 0 6 15,-2 0 57-15,4 12 100 0,-4-5-93 0,-1 3-53 16,1 1-15-16,-1 3-3 16,0 18 15-16,0-15-11 0,0 1-5 15,0 0-3-15,0-1 4 0,0 13-2 0,-4-17 7 16,4-1-13-16,-4-4 4 0,4 0-5 15,0-2-6-15,0-2 14 0,0 0-12 16,0-4 11-16,0 1-10 0,0-1 9 16,0 0-2-16,0 0-2 0,0 0 4 15,4 1 6-15,3-1-10 16,7 0-2-16,1 0 8 16,-7 0-2-16,13 0-1 0,-10 0 0 15,0 0 3-15,1 0-2 0,-1 0-6 16,-1 0 8-16,12-6-2 0,-12 6 1 0,0 0-9 15,-1 0-17-15,9 0-180 0,-11 0-36 16,1 0-265-16,-1 0-35 0,-1 0 52 16</inkml:trace>
  <inkml:trace contextRef="#ctx0" brushRef="#br0" timeOffset="46007.57">10976 121 1202 0,'-19'0'12'0,"10"0"14"0,-1 0 47 16,0 9 0-16,0-2 2 0,-10 17 4 16,11-10-70-16,1 2-16 0,1 2 1 15,2 4 2-15,-2 28 140 0,7-20-39 16,0 3 38-16,7 2-44 0,3 4-7 16,0 1-14-16,18 36 12 0,-12-42-52 0,3-4 1 15,2-2-1-15,2-6-3 0,0-5 1 16,3-7-3-16,30-4 16 0,5-18-9 15,-30-4-23-15,31-27 19 16,-34 17-21-16,0-2 9 0,-2-1-2 16,-4-1-8-16,17-28 15 0,-25 31-11 15,15-44 60-15,-25 50-40 16,-4 3 1-16,0 1-8 0,0 1-13 16,-18-17-12-16,5 17-11 0,-3 1-24 0,-4-1-17 15,-5 2-26-15,-36-11-115 0,27 19 96 16,-5 1 11-16,-3 5 17 0,-2 0-8 15,-44 24-95-15,45-8 53 0,3 7-41 16,1 5-114-16,4 4-130 0,-21 38-292 16</inkml:trace>
  <inkml:trace contextRef="#ctx0" brushRef="#br0" timeOffset="63746.99">12050 4618 1994 0,'-5'0'60'0,"1"-6"24"0,1 6 62 16,-1 0 36-16,1 0-46 0,-4 0 67 15,2 0-78-15,3 0-66 16,-1 0 48-16,2 0-56 0,0 0-7 16,1 0-14-16,0 0-13 0,0 0-7 15,0 0-11-15,0 0 0 0,0 0-8 0,0 0-7 16,0 0 2-16,0 0 1 16,0 0 0-16,6 0 13 0,3 0 2 0,0 0-2 15,5 0 1-15,5 0-5 0,32 0 21 16,16 5 116-16,-29-5-67 15,45 3 2-15,-39-3-61 0,1 0 3 16,0 0 1-16,1 0 1 0,1 0 0 16,42-5-11-16,-46 5 1 0,-2-5-6 15,-1 5 8-15,-2 0-4 0,60 0 26 16,-69 0-21-16,-3 0-6 16,21 0 0-16,-10 0 3 0,-22 0 2 15,10 0 10-15,-16 0-10 0,-1 0 0 16,-1 0-13-16,-1 0-23 0,-1 0-72 15,0 0-387-15,-4 0 106 0,-1 0-187 16,0 0-112-16,0 0 77 0</inkml:trace>
  <inkml:trace contextRef="#ctx0" brushRef="#br0" timeOffset="64514.88">14307 4704 1939 0,'-9'0'35'0,"-3"0"127"0,8 0-20 15,0 0 5-15,1 0 12 0,0 0 5 16,-2 0 38-16,3 0-161 0,2 0-35 16,-2 0-4-16,2 0 2 0,0 0-7 0,0 0-2 15,0 0-4-15,0 0 0 0,0 0 5 16,5 0 12-16,8 0 61 0,-4 0-5 15,4 0 35-15,4 0-6 0,4 0 35 16,3-4-13-16,35 4 65 0,-25 0-125 16,2 0 7-16,2 0-11 0,2 0-6 15,84 6 13-15,-83 0-45 16,40 4-3-16,-43-7-8 0,-1 0-7 16,-2 2 10-16,-2-3 4 0,-1 0-5 15,25 3 3-15,-32-3-9 0,-4 0 3 16,0-1 3-16,-5-1-4 0,8 2-10 15,-16-2 3-15,-2 0-14 0,-2 1-18 16,-2-1-32-16,-2 1-89 0,0-1-672 16,0 0-25-16,-7 1 9 0,-1 2 219 0</inkml:trace>
  <inkml:trace contextRef="#ctx0" brushRef="#br0" timeOffset="68044.89">9973 5623 2150 0,'-11'2'44'0,"3"-2"31"0,-7 0 158 16,11 0-121-16,1 0 0 0,0 0-6 15,2 0 3-15,-2 0-23 0,3 0 12 16,0 0-82-16,0 0-8 0,0 0-12 15,0 0-3-15,0 0-1 0,0 0-36 0,0 0 30 16,6 0 7-16,1 0 15 0,3 0-2 16,25 6 59-16,-11-1 5 0,4 0 24 15,9 1 11-15,2-1-18 0,6 0-4 16,51 4 21-16,-45-5-78 0,1 1-25 16,0-1 11-16,1 0 2 0,-2-1 11 15,44 5 36-15,-51-5-32 0,-4 0-19 16,-1-1 0-16,-3 0-8 0,-1-2-9 15,24 0 4-15,-32 0 6 0,-2 0 7 16,0-6-2-16,-2 6-4 0,16-10-104 16,-22 10-76-16,-1-5-132 0,-2 0-138 0,-3 5-312 15,-2 0-45-15</inkml:trace>
  <inkml:trace contextRef="#ctx0" brushRef="#br0" timeOffset="69160.42">15389 5584 1648 0,'0'0'54'0,"0"0"31"0,0 0 26 15,0 0 134-15,0 0-142 0,0 0 7 16,0 0-1-16,0 0 12 0,5 0 22 16,1-5 168-16,0 5-150 0,1 0-25 15,4 0-11-15,4 0-8 0,25 0 27 16,-15 0-107-16,4 5-21 0,4 0-2 15,3-5-11-15,41 9 7 0,-36-6-1 0,0 1 0 16,0-1-2-16,1-1 3 0,0-2 8 16,84 3 33-16,-44-1-45 15,-42 0-2-15,-1 1-3 0,0 0 6 16,-3 1-6-16,36 3 2 0,-37-3-2 16,-1-1 12-16,-3 0-17 0,0-1 3 15,-1 0-9-15,24 2-59 0,-28-2 8 16,-1 0-26-16,-1-1-27 0,-3 0-36 15,16 1-245-15,-21-2 167 0,-1 0-26 16,-2 0-3-16,0 0-79 0,10 0-731 16,-12 0 596-16</inkml:trace>
  <inkml:trace contextRef="#ctx0" brushRef="#br0" timeOffset="70926.14">19760 558 1271 0,'0'-7'27'16,"0"-1"31"-16,0 1 2 0,0-2-1 0,0 2-27 16,0-9-25-16,0 9-5 15,0-1-9-15,0 2-27 0,0 1-57 16,0-5-303-16,0 6 113 0,0 0-7 0,0 1 73 16</inkml:trace>
  <inkml:trace contextRef="#ctx0" brushRef="#br0" timeOffset="71338.58">19758 403 1205 0,'-5'-9'101'0,"5"5"-12"0,0-1 41 16,-3 1-9-16,3 0 12 0,-3-3 95 15,0 4-133-15,2-1-29 0,1 3-16 16,0-1-18-16,0 0-21 0,0 2-14 16,0 0 15-16,0 0 64 0,0 9 31 15,0 12 161-15,0-6-178 0,0 6-10 16,0 6 0-16,0 6-11 0,-6 8-6 16,6 4-13-16,-6 60 32 0,6-42-50 15,0 3 16-15,0 4-21 0,0 5 13 0,0 3-16 16,0 3-15-16,14 82 16 15,1-2 24-15,-10-84-28 16,8 65-7-16,1-21-23 0,-9-67 9 16,1-3 8-16,7 36 6 0,-9-51-6 15,2-4-11-15,-2-2 7 0,-1-4-13 16,0-3-21-16,-2-4-18 0,1 12-146 16,-2-12-38-16,0-13 94 15,0-2-430-15,-6-4-663 16,6-8 708-16</inkml:trace>
  <inkml:trace contextRef="#ctx0" brushRef="#br0" timeOffset="72029.2">19332 1787 715 0,'0'2'77'0,"0"0"40"15,0-1 43-15,7 1 44 0,-1 0-56 16,13 0 93-16,11 0-65 16,14-2 3-16,20-9-34 15,-26 2-75-15,56-10 86 0,-40 7-82 16,6-2-20-16,8-1-20 0,7-1-15 15,5 0 0-15,96-15 44 0,-83 14-20 0,6 0-4 16,2 1-16-16,6 1-13 16,2 1-6-16,2 1-4 0,118-12 0 0,-111 12-2 15,-5 1 2-15,0 1-2 0,-6 1-7 16,-6 0 6-16,-5 2-2 0,70-7 6 16,-93 9-2-16,-7-1 1 0,-9 2-1 15,-7 0-5-15,-7 1-3 0,-7-1-16 16,17 1-49-16,-35 0 33 0,-3 2 13 15,-6-1 4-15,-2 1-5 0,-5 0-24 16,-2 0-40-16,0 0-192 0,-7 0-92 16,1-1 106-16,-7 1-515 15,3 0 440-15</inkml:trace>
  <inkml:trace contextRef="#ctx0" brushRef="#br0" timeOffset="72810.92">20082 1057 2202 0,'-7'2'22'0,"-1"-1"82"15,6-1-41-15,-3 0 12 0,3 0-72 16,1 0-10-16,0 0-47 0,-1 0-89 0,2 0-151 16,-3 0-794-1</inkml:trace>
  <inkml:trace contextRef="#ctx0" brushRef="#br0" timeOffset="73004.89">20136 1224 1953 0,'4'4'28'0,"-2"-3"30"0,2 0 25 15,-1-1 6-15,0 0 12 0,-3 0-92 16,2 0-5-16,-2 0-9 0,2 0 1 0,0 0 0 15,-1 0-27-15,5 0-193 16,-3 0-12-16,2 0-155 0,0 6-100 0,2-6 51 16</inkml:trace>
  <inkml:trace contextRef="#ctx0" brushRef="#br0" timeOffset="73141.07">20375 1295 1238 0,'1'2'20'0,"1"-1"17"16,-2-1-35-16,0 1-1 0,0 1-178 16,0 0-147-16,0-1-2 15</inkml:trace>
  <inkml:trace contextRef="#ctx0" brushRef="#br0" timeOffset="73327.85">20649 1341 2147 0,'4'0'87'15,"-1"0"-18"-15,-1 0 22 16,1 0-78-16,-1 0-27 0,1 0-96 16,-3 0-24-16,2-5-102 0,1 1-195 15,-1 4-102-15,1-5 70 0</inkml:trace>
  <inkml:trace contextRef="#ctx0" brushRef="#br0" timeOffset="73544">20958 1141 1894 0,'2'-2'5'15,"0"-2"3"-15,-1 3-5 0,-1 0-6 0,0 1 5 16,0-1-9-16,1 1 6 0,-1 0-8 16,2-2-16-16,-2 2-10 15,2-1-53-15,3-1-495 0,-3 1 129 16,2-3 81-16</inkml:trace>
  <inkml:trace contextRef="#ctx0" brushRef="#br0" timeOffset="73737.42">21237 951 2088 0,'-5'-5'52'0,"0"2"2"16,1-2 131-16,4 1-43 15,-3 2-128-15,3-2-32 0,0 1-54 16,0 1-65-16,0-3-432 15,6-3-453-15,0 3 627 0</inkml:trace>
  <inkml:trace contextRef="#ctx0" brushRef="#br0" timeOffset="73906.45">21381 756 1605 0,'1'-3'0'0,"-1"-5"-10"16,0-1-9-16,0 4 13 16,0-1-38-16,5-7-502 0,2 5 155 15,0-1 39-15</inkml:trace>
  <inkml:trace contextRef="#ctx0" brushRef="#br0" timeOffset="74088.5">21582 474 1881 0,'0'-1'3'16,"0"-4"3"-16,0 3-9 0,0-2-5 16,0-1-3-16,0 0-8 0,0-6-164 15,0 4-42-15,0 0-148 0,0 1-27 16,5-1 49-16</inkml:trace>
  <inkml:trace contextRef="#ctx0" brushRef="#br0" timeOffset="74239.56">21630 329 1667 0,'2'0'77'15,"-1"-5"-36"-15,0 5-3 0,0-5-40 16,1 5 6-16,-2-7-6 0,2 5-10 15,-2-2-37-15,1 2-119 0,1-3-185 0,2-3-498 16</inkml:trace>
  <inkml:trace contextRef="#ctx0" brushRef="#br0" timeOffset="79642.89">2707 4703 2133 0,'-2'-3'87'15,"1"0"32"-15,-1 0 34 0,2-1-18 16,-1 1-31-16,1-3 26 0,0 3-95 15,0 1-19-15,0 0-7 0,0 1 2 16,0-1 25-16,0 1 99 0,7 0-54 0,-2 1-9 16,1 0-2-16,-1 0 10 0,5 0 69 15,-5 0-92-15,-1 0-6 0,1 0-3 16,-3 0-13-16,1 0-4 0,1 0-2 16,-1 0-14-16,-1 0 6 0,0 0 1 15,2 0 1-15,2 0 2 0,14 0 21 16,-7 0-24-16,5 0 7 0,4 0 0 15,5-6-5-15,6 1-4 0,43-8-8 16,-33 6-8-16,3 1 3 0,1-1-5 16,2 2-5-16,50 0-7 0,-50 5 13 15,1 0 2-15,100 21 7 0,-103-12-8 16,-1 0-2-16,-2 0-4 16,-2 0-1-16,32 6 3 0,-42-8 2 0,-2-1-2 15,-4-2 3-15,-2 1-8 0,12 2-44 16,-24-5 3-16,-2-1-14 0,-3 0 6 15,-2 1-26-15,-3-1-56 0,-2 2-358 16,0-2 134-16,-8 0-79 0,-2 0-256 16,0 0 19-16,-2 0 117 0</inkml:trace>
  <inkml:trace contextRef="#ctx0" brushRef="#br0" timeOffset="102480.19">2438 4737 1070 0,'-2'0'60'0,"0"0"33"0,0 0 21 15,1 0-7-15,-2 0 1 0,0 0 79 16,0 0-94-16,1 0 1 0,0 2-2 16,-2-2 5-16,-1 3 58 0,2-1-88 0,-1-1 15 15,1 0 5-15,-1-1 12 0,2 1 9 16,-3 0 95-16,3 0-117 0,0-1-17 16,2 0-20-16,-1 0-4 0,1 0 8 15,0 0 87-15,0 0-70 0,0 0 7 16,6 0-3-16,0 0 19 0,7 0 82 15,-2 0-108-15,2-7-7 0,2 3-14 16,4-1 4-16,3-2 7 0,29-7 45 16,-23 6-40-16,1 1-11 0,1-1-11 15,0 1-2-15,0 1-26 0,26-5 2 16,-30 8-10-16,-1-1 4 0,-2 3 0 0,0-1-6 16,-3 1 11-16,17 1-51 0,-21 0-63 15,1 0-68-15,-3 0-67 0,-2 0-58 16,8 14-504-16,-12-7 176 0,-3 0-164 15,-1 1 139-15</inkml:trace>
  <inkml:trace contextRef="#ctx0" brushRef="#br0" timeOffset="110828.93">1584 3841 1224 0,'0'0'71'0,"0"0"38"15,0 0 28-15,0 0 27 0,0 0-37 16,0 0 96-16,0 0-138 0,0 0-27 16,0 0-17-16,0 0 18 0,0 0-2 15,7 0 68-15,-1 0-62 0,1 0 27 16,3 0 11-16,4 0 5 0,3 0 17 0,4 0-23 15,32 0 56-15,-22 0-94 16,3 0-1-16,3 0 3 0,2 0-6 0,2 0-38 16,44 0 4-16,-42-5-19 0,2 5 7 15,0 0-4-15,0-4-5 0,-1 4 0 16,41 0-18-16,-8 0-184 16,-43 0-41-16,25 14-607 0,-35-8 92 15,-3 1 115-15</inkml:trace>
  <inkml:trace contextRef="#ctx0" brushRef="#br0" timeOffset="140438.78">4491 6429 2310 0,'-4'-4'80'0,"1"-4"204"0,0 7-116 15,1-1-16-15,0 0-25 0,2 1-15 16,-3 0-32-16,3 0-7 16,0 0-7-16,0 1 30 0,0 0-52 15,0-1-5-15,9 1 14 0,2-1-14 16,3 1 4-16,27 0 14 0,-12 0-23 16,5 0-1-16,4 0-13 0,5 0 10 15,3 5-8-15,49 0 1 0,-1 6-5 16,-49-7-9-16,37 5 23 15,-46-6-35-15,-2 1 2 0,-3-1-1 0,-1 0 1 16,-1-1 7-16,20 3 6 16,-26-3-10-16,-4 0-13 0,-1 0-21 0,-3 0-18 15,-2-1-24-15,5 1-110 0,-13-2 89 16,-1 0-13-16,-2 0-64 0,-2 0-163 16,0 0-125-16,0 1-259 0,-15 1-576 15</inkml:trace>
  <inkml:trace contextRef="#ctx0" brushRef="#br0" timeOffset="143898.18">8834 6438 841 0,'-2'0'40'0,"1"0"102"16,-2 0-4-16,2 0-100 16,-2 0 30-16,3 0-24 0,-2 0 14 15,1 0 3-15,1 0 17 0,-2 0-17 0,1 0 8 16,-2 0-54-16,2 0 63 15,1 0-26-15,-2 0-1 0,1 0-4 16,-2 0-17-16,2 0 9 0,-2 0 55 16,1 0-41-16,0 0 19 0,0 0 12 15,1 0-6-15,0-3 10 0,-1 3 17 16,2 0-67-16,0-3-24 0,0 3-3 16,0 0 0-16,0 0-18 0,0 0 7 15,0 0-5-15,0 0 0 0,0 0 4 16,0 0-9-16,0 0 3 0,0 0 11 0,0 0-14 15,0 0 11-15,3 0-4 16,-3 0-3-16,5 0 14 0,-3 0-7 0,6 0 8 16,-4 0 5-16,2 0 4 0,-1 0 6 15,2 0 24-15,7 0 20 16,3 0-26-16,-9 0-3 0,13 0 55 16,-9 0-50-16,-1 0-22 0,2 0 24 15,0 0 9-15,3 0-6 0,15 0 22 16,-15 0-44-16,1 0 14 0,2 0 6 15,0 0 9-15,0 0-14 0,20 0 14 16,-19 0-22-16,2 0 1 0,0 0 3 0,-1 0-3 16,2 0-18-16,22 0 3 15,4 0 8-15,-25 0-10 16,22 0 1-16,-22 0-10 0,-2 0-9 16,-1 6 8-16,2-2-4 0,-1-1 8 0,24 6 43 15,-25-4-28-15,1-1-3 0,0-1-3 16,0 1-3-16,0-1 15 0,24 3 5 15,-23-4-18-15,0 0-14 0,1 1 3 16,-1-1 10-16,3 1 4 0,24 0 34 16,-24-1-30-16,0-1-4 0,1 2 2 15,1-2 9-15,-1 0 3 0,25 1 25 16,-28-2-37-16,0 0 3 0,0 0-4 16,-2 0-1-16,0 0 1 0,22 0-3 15,1 0-3-15,-22 0-8 0,25 0 22 16,-24 0-18-16,1 0 1 0,-2 0-4 15,3 0-5-15,-1-4 4 0,27 0 15 16,-28 4-15-16,1-4-5 0,0 2-8 16,-1-1 7-16,24-1 16 0,-5 2-6 15,-3-1-18-15,-3 1 9 16,-2 0-1-16,-2 1 6 16,0-1-4-16,-17 1-5 15,1 1-11-15,-1-1 15 0,0 1-9 0,1-1 4 16,19-1 4-16,-17 0 1 15,-1 2 0-15,-1 0-4 0,0-2 4 0,2 1 0 16,14-1 19-16,-16 0-5 0,-2-1-5 16,1 1-4-16,0 0 5 0,-2-1-20 15,16-4 10-15,-15 4-15 0,-3-1 15 16,1 2-10-16,-2 0 15 0,0-1-10 16,11-2 0-16,-13 3-5 0,0 0 9 15,-1 0 5-15,13-5-9 16,-15 5-9-16,0-1 4 0,4-1 10 15,-6 4 0-15,0-1-16 0,0 1-29 0,-1-2-35 16,0 2-41-16,0 0-163 16,-2 0 133-16,-1 0-102 0,0 0-171 15,0 0-251-15,0 0-296 0</inkml:trace>
  <inkml:trace contextRef="#ctx0" brushRef="#br0" timeOffset="169195.67">3331 6506 479 0,'-3'0'11'15,"0"0"14"-15,2 0 24 0,-1 0 40 16,-1 0 35-16,0 0 126 16,-1 0-22-16,2 0-120 0,-3 4 65 15,4-1-62-15,-1-3-3 0,0 3 11 16,0-1 13-16,0-2-17 0,-1 3 111 16,1-1-110-16,2-2-1 0,-2 1-19 15,1 0-3-15,1-1-33 0,0 1-5 16,0-1-50-16,0 0 0 0,0 0-3 0,0 0-2 15,0 0-2-15,0 0-8 0,0 0 7 16,5 0 11-16,0 0 28 16,2 0 10-16,0 0 10 0,16 0 69 0,-8 0-73 15,2-5-10-15,3 5-19 0,3-5-3 16,2 1-9-16,31-3 8 0,-26 4-16 16,2-2 6-16,1 3-2 0,1-1 2 15,1 0 1-15,34-3-9 0,-35 4 0 16,0 0-4-16,0 1 9 0,0-2-5 15,0 1 2-15,31-2-7 0,-3 3 9 16,-34 1 2-16,21 0 1 16,-28 0-8-16,-2 0-9 0,-2 5 5 15,-2-5 1-15,-1 5 1 0,9-2-5 16,-15-3-24-16,1 5-57 0,-2-2-96 0,-2 0-123 16,-1-1-147-16,-1 5-951 0,-3-3 877 15</inkml:trace>
  <inkml:trace contextRef="#ctx0" brushRef="#br0" timeOffset="178407.52">2663 7407 1995 0,'-2'-5'80'0,"1"0"45"16,1 2 51-16,-1 0 3 0,0 1-8 15,0 0 106-15,1 1-170 0,0 1-42 16,0-1-24-16,0 1-24 0,0-1-25 16,0 1-3-16,0 0 15 0,7 0 37 15,2 0 43-15,4 0 20 0,3 0 24 16,32-6 49-16,-16 0-102 0,5 2-35 16,4 4-1-16,2-5-7 0,2 5-23 15,45 0 14-15,-6 0-7 0,-46 0-9 16,29 0 8-16,-37 0-11 0,-3 0-11 15,0 0 14-15,-2 0-10 0,1 0-6 16,21 0-22-16,-24 0-80 0,-2 0-126 16,0 0-212-16,0 0-311 0,-2 0-129 15</inkml:trace>
  <inkml:trace contextRef="#ctx0" brushRef="#br0" timeOffset="182932.52">6769 7433 1815 0,'-4'-5'17'15,"4"5"11"-15,-2 0 12 0,2-4 13 16,0 4-10-16,0-4 26 0,0 4-56 16,0 0-8-16,0 0-8 0,0 0-1 15,0 0 6-15,0 0-6 0,0 0 6 16,0 0-7-16,0 0 83 0,7 0 11 15,0 0 2-15,17 0 135 0,14 0-70 16,-13 0-97-16,38 0 74 16,-27 0-87-16,4 0 7 0,3 8-2 0,4-8 7 15,4 5 1-15,56 0-17 0,-51-5-31 16,0 0 0-16,1 0-13 0,-1 0 27 16,-1 0 35-16,48 0 71 0,-54 0-85 15,0-7-36-15,-2 2-3 0,-1 5-2 16,-2-4 11-16,39-1 8 0,-43 5-17 15,-3-3 3-15,-1 0-10 0,-4 2 5 16,-1-2 2-16,26 1 4 0,-7-1 47 16,-27 1-9-16,16-3 53 15,-23 3-85-15,-1 0 5 0,-1-1-16 0,0 0-5 16,-2 1 7-16,10-3-2 0,-12 3 10 16,-2 0 4-16,1 1-1 0,-2 0-7 15,-1-1-7-15,2 1-4 0,-5 0 1 16,-1 0 6-16,0 0 2 0,-1 0-9 15,-1 0 9-15,0 0-7 0,0 1-10 16,0 0 11-16,0 0-6 0,0 0 2 16,0 0 15-16,0 0-20 0,0 0-28 15,0 0-8-15,0 0-122 16,0 0-42-16,0 0-110 0,0 0-158 16,0 0-294-16,-5 0-5 0</inkml:trace>
  <inkml:trace contextRef="#ctx0" brushRef="#br0" timeOffset="184672.89">10266 7459 2274 0,'-2'0'77'0,"0"0"2"15,2 0 40-15,0 0 3 0,0 0-11 16,0 0-20-16,0 0-3 0,0 0-77 0,0 0-4 16,0 0-8-16,0 0 1 0,0 0-4 15,0 0-4-15,6 0 41 0,0 0 28 16,6 0 24-16,2 0 20 0,4 0-33 16,37 0 86-16,-21 0-91 0,7-5 20 15,3 5-12-15,4 0-8 0,2 0 1 16,47 0 14-16,-1 0-18 15,-48 0-43-15,41 0-17 0,-44 0 2 16,-2 0-8-16,2 0 11 0,0 0-8 16,1 7 0-16,43 3 17 0,-45-5-22 15,-1 1 7-15,-2 0-12 0,-1 0 13 0,-1-1 2 16,35 3 24-16,-36-5-14 16,-1 0 8-16,-2-3-1 0,0 0-3 0,0 0 10 15,30 0 24-15,-34 0-36 0,-1 0-2 16,-2 0-1-16,0 0-9 0,-3 0 0 15,20-7 8-15,-25 2-10 0,-3 5-1 16,-2-6-13-16,-1 6 4 0,-2-5-21 16,6 1-76-16,-11 1 12 0,-1 3-23 15,-2-2-38-15,-1 1-88 0,-1 1-115 16,0 0-655-16,-2 0 232 0,0 0 148 16</inkml:trace>
  <inkml:trace contextRef="#ctx0" brushRef="#br0" timeOffset="185854.44">12837 7414 1870 0,'-3'0'21'0,"2"0"6"16,-1 0 47-16,2 0-42 0,0 0 4 0,0 0 4 15,0 0-2-15,0 0-2 0,0 0-38 16,0 0-1-16,0 0 2 0,0 0 2 16,0 0-1-16,0 0-5 0,0 0 44 15,4 0 10-15,-1 0 50 0,2 0 3 16,0 0-38-16,11 0 104 0,-5 0-105 15,2 0 50-15,2 0-55 0,3 0 2 16,21-4 15-16,-17 4-63 0,1 0 6 16,3-5-1-16,0 5 15 0,2-3 12 15,31-1 21-15,-29 0-48 0,1 2-8 16,1 1-9-16,0-1 9 0,-1 1-7 0,31-1 10 16,-31 1 1-16,0 0 2 0,1 1-6 15,1-1 0-15,-1 1-5 0,35-2 23 16,-33 2 16-16,1-2-2 0,1 1 18 15,1 0 23-15,39-4 52 0,-37 2-85 16,0-2-24-16,2 0-9 0,0-1-7 16,0-2-5-16,41-5 17 0,-42 5-18 15,0 1 3-15,-2 0-4 0,1 1-17 16,-2 0 14-16,32-4 10 0,-37 5-3 0,-2 2 6 16,-2-1-33-16,-2 0-25 15,18-4-177-15,-27 5 3 0,-1-2-88 16,-3 1-72-16,-2-1-150 0,-2 1-195 0</inkml:trace>
  <inkml:trace contextRef="#ctx0" brushRef="#br0" timeOffset="187006.4">15727 7388 2167 0,'0'-7'13'16,"0"4"-6"-16,0 1 2 0,0 2 25 15,0 0 41-15,5 0 24 0,7-3 167 16,-5 1-180-16,4 1 2 0,2-1-32 16,3 0-1-16,25-4 57 0,-18 4-73 15,4-3-2-15,1 0 2 0,1 0 4 0,36-6 63 16,-31 6-53-16,2-2-3 16,2 1 4-16,2 0 1 0,4-1 2 0,46-6 50 15,-44 7-59-15,2 0 5 0,0 0 0 16,0 1-4-16,51-3 29 0,-50 5-48 15,2 0-2-15,2 1 0 0,0 0 1 16,0 2-4-16,50-1 2 0,-52 1-24 16,-2 0 2-16,-3 0-5 0,-1 0 9 15,40 5-2-15,-47 0-4 0,1 0-4 16,-2-2 6-16,1 1-6 0,-3 0 3 16,34 4 7-16,-37-3-13 0,-1-1 9 0,-2 1-10 15,-4-1-2-15,20 5 0 0,-28-6-10 16,-2 0-8-16,-4 0-29 15,-2-1-26-15,-3-1-46 0,0 0-317 0,-6-1 61 16,0 0-122-16,0 0-261 0,-10 0 20 16</inkml:trace>
  <inkml:trace contextRef="#ctx0" brushRef="#br0" timeOffset="193914.9">19908 914 1300 0,'0'0'34'0,"0"0"30"0,0 0 35 15,0 0 14-15,0 0 7 0,0 0-13 16,0 0 15-16,0 0-94 0,0 0-15 0,0 0-8 15,0 0 4-15,0 0-7 0,0 0 0 16,0 0-9-16,0 0 7 0,0 0-5 16,0 0 9-16,0 0-1 0,0 0-69 15,7 7-114-15,-2 8-698 0,0 2 118 16</inkml:trace>
  <inkml:trace contextRef="#ctx0" brushRef="#br0" timeOffset="194201.42">20018 1035 1271 0,'0'0'36'0,"0"0"43"0,0 0 46 15,0 0 149-15,0 0-152 16,0 0-110-16,0 0-3 0,0 0-6 15,0 0-1-15,0 0-7 0,0 0 7 16,0 0-2-16,0 0 1 0,5 5-7 16,-5-1 9-16,7 1-2 0,-1-1-36 0,-1 1-57 15,1 1-58-15,-2-1-83 16,8 5-336-16,-8-6 305 0,2 1 30 0,-2 0 79 16,1-2 45-16</inkml:trace>
  <inkml:trace contextRef="#ctx0" brushRef="#br0" timeOffset="194367.16">20122 1128 413 0,'3'4'4'15,"1"3"323"-15,1 1 10 16,-2-4-333-16,0 3 116 0,-1-5-52 16,-2 0 0-16,2-1-50 0,-2-1-6 0,2 1-9 15,-2 1 6-15,3 1-2 0,0 1-2 16,-1-1-5-16,3 1-29 15,-2-3-187-15,1-1-131 0,-2 0-4 16,1 0 40-16</inkml:trace>
  <inkml:trace contextRef="#ctx0" brushRef="#br0" timeOffset="194599.66">20272 1266 480 0,'3'2'198'0,"0"1"38"16,0 0 10-16,0-1 26 0,-2 1-187 16,1-1-33-16,0 2-4 0,1 1-45 15,-1-4-3-15,-2 0-3 16,2-1 7-16,-2 0-6 0,0 0 5 16,0 0 0-16,1 0-10 0,-1 0 10 15,3 0 4-15,-1 0-177 0,0 0-59 16,3 0-447-16,-3 0 382 15,1 0 115-15</inkml:trace>
  <inkml:trace contextRef="#ctx0" brushRef="#br0" timeOffset="194764.24">20409 1308 411 0,'4'0'-6'0,"2"5"156"0,-2 0 0 0,0-3-3 15,-1-2 9-15,4 4-46 0,-4-1 75 16,-1-1-114-16,3-2-65 15,0 0-1-15,-1 0 3 16,2 0-13-16,-2 0-143 0,-1 0-142 16,2-5-58-16,-3 5 6 0</inkml:trace>
  <inkml:trace contextRef="#ctx0" brushRef="#br0" timeOffset="194980.42">20584 1337 1262 0,'5'0'77'0,"-2"0"-11"16,-1 0 19-16,1 0-29 0,-3 0-12 15,2 0-23-15,-2 0-13 0,2 0-5 16,-1 0 12-16,1 0-3 16,0 0 1-16,3-3-14 15,-3 0-2-15,2-1-1 0,0 1-19 0,-1 0-79 16,0-2-125-16,0 0-108 15,1-1-12-15,2 0 38 0</inkml:trace>
  <inkml:trace contextRef="#ctx0" brushRef="#br0" timeOffset="195157.83">20766 1205 844 0,'2'0'4'0,"-1"0"-4"0,1 0 4 15,1 0-12-15,-2 0-1 0,0 0 5 0,2 5-4 16,2-5 25-16,-3 0 1 16,4 0-10-16,-1 0-115 0,-3 0-104 15,4-7-16-15,-3 1 21 0</inkml:trace>
  <inkml:trace contextRef="#ctx0" brushRef="#br0" timeOffset="195351.87">20959 1080 599 0,'4'-2'27'0,"4"-1"54"16,-1-2-14-16,-3 1-62 16,3-2-6-16,-3 2 10 0,1 0-1 15,-1-1-4-15,0 1-13 0,2-2-54 16,0 1-44-16,6-7-184 15,2-3 54-15</inkml:trace>
  <inkml:trace contextRef="#ctx0" brushRef="#br0" timeOffset="195504.43">21185 893 1113 0,'7'-1'6'15,"-4"1"-5"-15,-1 0-2 0,-2-1 6 16,3 0 8-16,-1-2-2 15,0 0 2-15,0 1-65 0,-1-3-103 16,3 2-70-16,-2-2-68 0,0 0 56 16</inkml:trace>
  <inkml:trace contextRef="#ctx0" brushRef="#br0" timeOffset="195679.84">21312 730 952 0,'1'0'3'0,"1"0"7"0,1 0-13 15,-2 0 0-15,2 0 17 0,-2 0-33 16,1 0-116-16,-1 0-78 0,2 0-37 16,-1 0 32-16</inkml:trace>
  <inkml:trace contextRef="#ctx0" brushRef="#br0" timeOffset="199548.36">21280 375 698 0,'2'0'0'0,"0"0"8"0,-1 0 49 16,0 0 72-16,2 0-8 0,-1 0 9 16,-1 0-46-16,2 6-77 0,-2-2-4 15,2-4 7-15,0 9-11 0,1 6-154 16,-1-8-138-16,0 0-20 0,-2 1 23 16</inkml:trace>
  <inkml:trace contextRef="#ctx0" brushRef="#br0" timeOffset="200056.89">21399 498 1547 0,'0'0'33'0,"0"0"28"0,0 0 39 15,0 0 34-15,0 0-2 16,0 0 87-16,0 0-119 0,0 0-89 15,0 0-10-15,0 0-9 16,0 0 9-16,0 0-15 0,0 0 9 16,0 0 0-16,0 0-78 0,0 0-96 15,0 0-192-15,0 8-170 0,0 6-352 16</inkml:trace>
  <inkml:trace contextRef="#ctx0" brushRef="#br0" timeOffset="200562.87">21700 538 1796 0,'0'-2'43'0,"0"1"127"0,0 1 63 16,0 0-131-16,0 0 22 15,0 0-99-15,0 0-12 0,0 0-2 16,0 0 12-16,0 0-4 0,0 0 3 16,0-5-8-16,0 5-28 15,0 0-20-15,0-3-150 0,0 3 26 16,0-2-40-16,0 2-71 0,0 0-156 0,0 0-48 16,0 0 59-16</inkml:trace>
  <inkml:trace contextRef="#ctx0" brushRef="#br0" timeOffset="201014.69">21519 774 1516 0,'0'0'109'0,"0"5"-6"0,0-5 187 16,0 0 14-16,0 0-195 15,0 0 6-15,0 0-90 16,0 0-27-16,0 0-3 15,0 0-6-15,0 0-33 0,0 0-203 16,0-4-355-16,0 4 76 0,0-2-341 16</inkml:trace>
  <inkml:trace contextRef="#ctx0" brushRef="#br0" timeOffset="201458.01">21182 723 1638 0,'0'0'122'16,"0"0"-15"-16,0 0 132 0,0 0-90 16,0 0-117-1,0 0-18-15,0 0-23 0,0 0 2 16,0 0 4-16,0 0-7 0,0 0-59 16,0 0-50-16,0 0-71 0,0 0-167 15,0 0-124-15,0 0-351 16</inkml:trace>
  <inkml:trace contextRef="#ctx0" brushRef="#br0" timeOffset="202781.39">20057 1056 145 0,'0'0'1'0,"-1"0"-1"0,1-1 1 15,0 1-1-15,0 0-37 0,0 0-37 16</inkml:trace>
  <inkml:trace contextRef="#ctx0" brushRef="#br0" timeOffset="203382.36">20102 985 1398 0,'0'0'23'0,"0"0"31"0,0 0 165 0,0 0-94 16,0 0-2-16,0 0-30 16,0 0-4-16,0 0-29 0,0 0-24 0,0 0-11 15,0 0-25-15,0 0-4 0,0 0 0 16,0 0-7-16,0 0 1 0,0 0 3 15,0 0-191-15,0 0-12 0,5 0-203 16,-2 0-55-16,0 0 32 0,1 0 97 16</inkml:trace>
  <inkml:trace contextRef="#ctx0" brushRef="#br0" timeOffset="204107.55">20133 1299 1157 0,'3'0'55'0,"-3"0"26"0,4 0 20 15,-2 0-13-15,-2 0 9 0,0 0-3 16,0 0 60-16,0 0-94 0,0 0-13 16,0 0-13-16,0 0 2 0,0 0-21 0,0 0-6 15,0 0-7 1,0 0-1-16,0 0-6 0,0 0 0 0,0 0 3 16,0 0 1-16,0 0 4 0,0 0-4 15,0 0-85-15,10 5-454 16,-4 1 63-16,-2-6 58 0,-4 4 120 0</inkml:trace>
  <inkml:trace contextRef="#ctx0" brushRef="#br0" timeOffset="204752.87">19922 1070 982 0,'0'-1'83'15,"0"0"13"-15,5 1 24 0,-5 0 2 16,0 0-5-16,5-1-29 0,-5 1-8 16,0 0-3-16,0 0-57 0,0 0-16 15,0 0 0-15,0 0-6 0,0 0-5 0,0 0 3 16,0 0-2-16,0 0 7 0,0 0-6 15,0 0 2-15,0 0-82 16,0 0-136-16,6 0-594 0</inkml:trace>
  <inkml:trace contextRef="#ctx0" brushRef="#br0" timeOffset="-184008.61">18430 8378 1348 0,'-1'0'95'0,"1"0"-15"0,0 0 20 0,0 0-16 16,0 0-4-16,0 0 44 0,0 0-84 15,0 0-11-15,0 0-3 0,0 0-5 16,0 0 11-16,0 0-28 0,0 0 0 16,0 0 2-16,0 0-6 0,0 0 6 15,6 0 30-15,1 0 7 0,2 0 24 16,3 0 18-16,3-2 16 0,23-3 116 16,-15 3-120-16,3 1-27 0,5 0 14 15,1-1 6-15,44 1 97 0,-35 1-114 16,4-1-2-16,2 1-4 0,2-2-9 15,1 0-19-15,51-1 9 0,-52 0-36 0,0 2 6 16,0-2-3-16,-3 2-7 0,46-3 14 16,-49 3-9-16,0 0 1 0,-1 0-4 15,-3 1-8-15,32 0-7 0,-38 0 3 16,-3 0 0-16,1 0-21 0,-4 0-31 16,19 0-138-16,-25 5 49 0,-2-5-32 15,-3 0-45-15,-2 3-52 0,-1-3-70 16,7 6-809-16,-11-3 634 0</inkml:trace>
  <inkml:trace contextRef="#ctx0" brushRef="#br0" timeOffset="-173742.85">5419 8326 1191 0,'-1'0'28'0,"0"0"31"0,0 0 37 16,-3-2 136-16,3 2-126 15,0 0-19-15,-1 0-8 0,-1 0-2 0,1 0-19 16,0 0 40-16,1 0-60 0,-1 0 5 16,2 0-5-16,-1 0 11 0,1 0 9 15,0 0 56-15,0 0-68 0,0 0-6 16,0 0 0-16,0 0 1 0,0 0 61 16,0 0-49-16,0 0-2 0,0 0-5 15,0-4 0-15,0 4-9 0,0-4 46 0,0 4-27 16,0-3-4-16,0 3-1 0,0-2-11 15,0-1-16-15,13 0 4 0,-5 1-19 16,3 0 14-16,2-1 3 0,4 0-1 16,1 0 6-16,27-3 34 0,-17 4-25 15,2-1 17-15,4 1-22 0,2 1-2 16,44 1 5-16,6 0-27 16,-42 0 5-16,45 0-18 0,-45 0 8 15,-2 0-8-15,0 0 6 0,-1 0-1 16,-2 0-8-16,35-10-46 0,-39 3-24 15,-2 2-65-15,-1-1-72 0,-1-2-95 16,-2 2-77-16,27-11-897 0,-30 9 695 0</inkml:trace>
  <inkml:trace contextRef="#ctx0" brushRef="#br0" timeOffset="-139726.31">19909 939 557 0,'0'-3'101'15,"0"1"12"-15,0-3 156 0,0 4-163 16,0-1-35-16,0-1-13 0,0 0 4 16,0 1 7-16,0 0-10 0,0-4 6 15,0 0-34-15,0 4-26 16,0-2 10-16,0 0-13 0,0 2-1 16,-1-3-10-16,1 3 12 15,0 0-14-15,0-1 5 0,0-1 8 0,0 1-9 16,0-1 12-16,0-4 3 0,0-1-3 15,4 4-10 1,0-7 15-16,0 8-15 0,-2-2 3 0,1 1-5 16,-1 0 3-16,1 0 6 0,-1 2-1 15,1-3 2-15,-1 3-6 16,-2 2 9-16,0 1-1 0,0 0 2 16,0 0-3-16,1 0 20 15,-1 0-13-15,2 5 6 0,0-1-1 16,0 1-6-16,1 1 6 0,-1 1-2 15,3 11 4-15,-1 2-9 16,-1-8 2-16,0 13-3 0,-2-14-3 16,1 3-3-16,-2-1 1 0,2 0-2 0,-2-1-4 15,2 2-1-15,1 8 14 16,1-2-8-16,-1-12-2 0,0 7 4 16,0-4-4-16,-2-6-5 15,2 5 6-15,-2-4 0 0,1-3 3 16,0 1-3-16,-2 1 0 0,1-1 0 15,1 0-3-15,0 2 5 0,-1 1 11 16,-1-5-16-16,0 2-4 16,2 1 4-16,-2-2 3 15,2 6-2-15,0-6 1 0,-1 0 3 0,1 1 0 16,1-1-1-16,-1 0-1 0,0 0 1 16,3 0-4-16,-4 0 2 15,1-3 4-15,-1 0-15 0,0 0 11 16,-1 0-7-16,0 0 10 0,0 0 10 15,2 0-3-15,-2-5 7 0,3-7 8 16,1-2-16-16,-1 6-14 16,4-16-2-16,-1-2-5 15,-2 12 13-15,2-16-9 0,-4 14 11 16,1 2-6-16,-1-1 4 0,-1 1-5 16,1 1-5-16,0 0 4 0,0-9 6 15,-1 4-2-15,1 10 2 0,-2-4-5 16,0 8 8-16,0 1-1 0,0 0-2 15,0 0 1-15,0 1 1 0,0 1-8 16,0-1 5-16,0 1-9 16,0-1 10-16,0 1 2 0,0 1-7 15,0-1 4-15,0 0-10 16,0-1 11-16,0 2-2 0,3-1 4 16,-3 1-1-16,2 0-7 0,-2 0 6 15,5 0 1-15,1 0 0 16,-5 0-6-16,5 0 4 0,-2 9 6 15,-1-9-4-15,3 6 0 0,-3-2 5 16,0-1-2-16,0 0 0 0,-1 0 6 16,1 3-6-16,0-2 6 0,1 9 12 15,1 1-11-15,-5-8-13 16,4 11 15-16,-4-8-6 0,1-2-1 16,-1 2-3-16,2-1-6 0,0 1 5 15,-2-1-6-15,1 9 7 16,3-1-1-16,-4-9 1 0,2 9-8 15,-1-2 6-15,-1-7 7 0,0 5-5 16,2-6-2-16,-2-1-4 0,0 1 7 16,1-2-5-16,-1 1 3 0,0 1-7 15,3 4 3-15,-3 0 1 16,1-5 1-16,-1 6-5 0,2-7 9 16,-2 0-3-16,1 0 2 0,-1 0-4 15,2 0 2-15,-2 1-2 0,2 5-5 16,-2 2-2-16,2-7 10 15,-1 6-3-15,1-1-2 16,-2-4 1-16,1 4 0 0,1-6 3 16,-2 1 3-16,1 0-1 0,0-1 1 15,-1 1-4-15,0 0-2 0,2 6 4 16,1 0-9-16,-3-5 7 16,1 5 0-16,1-2-5 0,-1-5 3 15,0 3-5-15,-1-4 7 0,2-2 2 16,-2 1-6-16,0-1 2 0,1 1 0 15,-1-2-3-15,3 2-1 0,-1-1 6 16,-1-1-3-16,0 2 1 16,1-2-1-16,-1 1 3 0,1-1 3 15,-1 0-4-15,1 0-1 0,-1 0 2 16,2 0 0-16,2 0-4 16,-3 0 2-16,3-4-1 0,-2 0-8 15,-1 4 16-15,1-6-3 16,-1 4-2-16,-1 1-5 0,1-2 4 0,0 1 0 15,0 1-2-15,1-1-2 0,1-1-3 16,0 0 8-16,-1 1 2 16,1-2 4-16,-2 2-10 0,-1 1 1 15,1-2-1-15,-1 1-1 0,1-1 6 16,-1 1-6-16,2-3-8 16,0-1 14-16,-3 3 0 0,3-4-2 15,-2-1-9-15,0 3 3 16,1-4 6-16,-2 3-5 0,0 0 2 0,1 0-3 15,-1 2 0-15,0-2 0 16,2 1 1-16,-2-4 3 0,2 1 0 16,-2 5-3-16,2-2-1 0,-2 2-2 15,1 2-2-15,1 0 1 16,-2 0 9-16,0 1-1 0,0-1 1 16,2 1-1-16,-2 0-4 0,0 0 0 15,1 0 1-15,3 0 4 16,-3 0-5-16,3 5 10 0,0-1 0 15,-1 1-6-15,1 1 5 16,-1-1-5-16,0-1-1 0,-2 1 5 16,2 0-9-16,0 0 2 0,0 1 8 0,2 4-1 15,-2 0-4-15,-1-5 0 16,2 2 2-16,-1 0-6 16,-3-5 7-16,3 2-7 0,-2 0 4 15,1-1 1-15,0 0 5 16,0 0-4-16,-1-1 0 0,1 1-4 15,-1-1 3-15,2 0-5 0,-2-1 5 16,4 3-2-16,0-2 2 16,-5 0 3-16,5-1-2 0,1 1-2 15,-5-1 3-15,6 0-6 16,-1 0-4-16,-3-1 6 0,4 0-3 16,-4 0 5-16,0 0-2 0,0 0 2 15,0 0 2-15,-1 0-2 16,1 0-1-16,4-5-4 0,-2 1 5 15,-3 0-1-15,3 2 3 0,-2 2 0 16,-1 0 1-16,2 0-1 16,-1 0 0-16,-2 0-4 0,1 0 5 15,0 0-1-15,0-6-6 0,1 6 3 16,1-6-2-16,0-2 7 16,-1 8-8-16,3-8 0 0,-1 2 3 15,-3 3-2-15,2-4 2 16,0 2 4-16,-2 3-6 0,1-1-1 15,-3 2 6-15,1 0-3 16,1 1 2-16,-2-1 0 0,2 1-11 0,-1 0 15 16,0 0-9-16,0 0 8 15,-1 0-1-15,4 0-3 0,-3 0 1 16,1 0-2-16,3 6 11 16,0 0-8-16,-3-1-4 15,4 5 14-15,-3-4-9 0,-2 0-1 16,2 0-12-16,1-1 6 0,-1 1 4 15,-1-1 1-15,5 5 7 16,1-4-14-16,-3-2 8 0,3 0-3 16,-1-3 3-16,-2-1-5 0,2 0-4 15,-2 0 11-15,-1-5 2 0,0-1 1 16,0 1 2-16,-1-1-8 0,2 0-4 16,0-4-2-16,1-2 6 15,-5 8-4-15,5-4 7 0,0 1-4 16,-3 4-2-16,2-1 2 15,-2 0-7-15,-1 3 1 16,3-1 0-16,-1 2 10 0,-3 0-3 16,3 0 4-16,-2 0-7 0,2 0 5 15,-1 0-1-15,1 5 2 16,3-1-8-16,-5-1 3 0,3 1-1 16,-2-1 5-16,0-3-3 0,2 3-4 15,-1-1 7-15,-1 0-2 16,4-2 0-16,-6 1-1 0,3 0 1 15,-1-1-1-15,1 0 5 0,-1 0-4 16,1 0 1-16,2 0 1 16,-1-6-4-16,-3 0 0 0,3 2-2 15,0-5 2-15,-3 9 0 16,3-4-9-16,-4 1 9 0,2 3 8 16,0 0-6-16,-2 0 6 0,2 0-3 15,0 0-7-15,3 0-6 0,0 0 4 16,-2 0 8-16,3 0 2 15,0 0-1-15,-4 0-4 0,5 0 4 16,0 0-2-16,-5 0-11 16,6-3 0-16,-5 3 8 0,1-5 5 15,0 5-2-15,-1-4 2 0,0 1-3 16,0 1 1-16,6-3 3 16,-1 1-2-16,-4 1 0 0,3-3 2 15,-1 0 0-15,-4 2-6 16,3-3-10-16,0-3-1 15,-3 7 12-15,4-8 3 0,-4 5-6 0,0 1 8 16,-1-1 3-16,2 0-5 0,-1 1-7 16,0 1-6-16,4-3-9 15,0 2 12-15,-4 5-3 0,1-3 6 16,0 2 7-16,-1 0-7 16,0 1 4-16,-2 0-3 0,1 0 4 15,-1 0-5-15,0 0 3 0,1 0-4 16,-1 0 3-16,2-1 5 15,0-1 1-15,-3 0 1 0,2-5-7 16,-1 1 2-16,0 2-1 16,-1-5 4-16,3-1-19 15,-1 4 17-15,0-5-1 0,-2 5 1 0,2 2-5 16,-1 0-4-16,-1 1 0 0,2 0 3 16,-2 1 1-16,0 0 1 15,1 2 6-15,0 0 2 0,0 0-5 16,0 0-3-16,-1 0 8 15,1 0 11-15,1 0-5 16,-2 0-10-16,3 10-5 0,-1-6 6 16,0 0 1-16,-1 0 0 0,1-1 3 15,0 1-7-15,1-1 1 0,1 2-9 16,-1-2 6-16,-1-3-1 16,2 0 4-16,-2 0 9 0,0-8-4 15,3-4-10-15,-3 5-5 16,-1 0-6-16,3 0 0 0,-2 1-9 0,1 0-10 15,0 0-9-15,4-4-61 16,0 2-68-16,-3 6 69 0,5-3-208 16,1 0-153-16,-3 4 269 15</inkml:trace>
  <inkml:trace contextRef="#ctx0" brushRef="#br0" timeOffset="-89809.2">9761 9460 1021 0,'-5'0'33'0,"-1"0"31"0,0 0 47 16,0 0 15-16,-7 0 76 0,6 0-130 15,-1 0 4-15,-1 0 3 0,0 0 22 16,-10 0 66-16,11 0-85 0,-2-6-8 16,1 6 8-16,1-6 35 0,-1 6-7 15,-2-4 74-15,7 4-144 0,1-3-16 16,-1 3-11-16,3-2-2 0,0 2 3 16,1 0 4-16,0 0-18 0,0 0-2 15,0 0-5-15,0 0 9 0,0-3-2 0,7 1 9 16,2-3 0-16,2 1 5 15,3-3 19-15,8-2 19 0,37-10 147 0,-20 9-92 16,6-1-12-16,7 0-24 0,6 1-33 16,4 1 13-16,62-7 27 0,-61 8-38 15,1 1-1-15,-4 0 6 0,-2-1-6 16,50-7 4-16,-60 6-35 0,-2 1 24 16,-3 0-2-16,-4 0-1 0,-3 0-9 15,25-7-14-15,-35 9-2 0,-2 1-2 16,-3-2-3-16,-3 4-3 0,-2 0 9 15,8-1 0-15,-15 2-5 0,-2 2 1 0,-4-1-7 16,2 1 2-16,-4 0 9 0,0 0-6 16,-1 0-40-16,0 0-110 0,0 0-125 15,0 0-116-15,-14 13-555 0,6-4 315 16,-1-1 49-16,-3 2 119 0</inkml:trace>
  <inkml:trace contextRef="#ctx0" brushRef="#br0" timeOffset="-76098.8">2839 10249 1885 0,'-3'-5'34'15,"1"2"7"-15,0 1 11 0,0 1-12 16,1-1-17-16,1 1-4 0,0 1-14 16,0 0-5-16,0-1 0 0,0 0 3 15,0 1-14-15,0-2 33 0,6 1 2 16,-1 0 34-16,2-2 2 0,2 0-10 16,3 0 5-16,21-5 46 0,-13 4-37 15,2 0 7-15,5 0-22 0,1 0 12 16,3 0 23-16,38-5 65 0,-31 5-89 0,3 0-39 15,3-1-8-15,3 1 8 0,2 0-10 16,53-5 0-16,0-1-3 16,-53 4 0-16,43-7 32 0,-49 7 17 15,-2-1 14-15,0 0 13 0,1 1 6 16,1 0-35-16,41-6 37 0,-43 7-74 16,-1-1 10-16,0 2-28 0,-3-1 8 15,-2 1 3-15,28-3-5 0,-34 4-6 16,-3 0-4-16,-2 1 9 0,-3 0-9 15,-2 1 0-15,13 0-4 0,-20 0-34 16,-2 1-41-16,-1 0-69 0,-3 0-100 16,-2 0-89-16,2 0-1033 0</inkml:trace>
  <inkml:trace contextRef="#ctx0" brushRef="#br0" timeOffset="-780.47">7604 12026 1896 0,'-7'-2'49'16,"0"0"45"-16,0 1 48 0,2 0 8 16,0 0-23-16,-2-1 6 0,5 2-102 0,0 0-22 15,1 0-7-15,0 0-4 0,1 0 2 16,0 0-3-16,0 0-8 0,0 0 9 15,0 0 2-15,0 0 0 0,0 0 0 16,6 0 1-16,-2 0-3 0,13 0 11 16,-4 0 10-16,3-6 31 0,7 0 6 15,4 0 7-15,8 1-3 0,48-6 26 16,16-2-2-16,-47 8-58 16,49-7 22-16,-54 6-25 0,-4 0 34 15,-3-1-7-15,-2 2 6 0,-4-2-4 16,25-7-29-16,-14 1-9 0,-25 5-4 15,10-5 6-15,-18 7-9 0,-2 0-8 16,-1 2-5-16,-1 0 9 16,-2 1-7-16,-1 0 7 0,1 0 6 0,-4 3-7 15,0-1-6-15,-2 1-4 0,0 0-5 16,0 0-16-16,0 0-261 0,0 4-311 16,-7 1 252-16,-4 6-789 15,4-6 635-15</inkml:trace>
  <inkml:trace contextRef="#ctx0" brushRef="#br0" timeOffset="4136.35">11862 11984 481 0,'0'-6'26'0,"0"6"77"0,0-6-45 16,0 6-35-16,0 0-23 0,0 0 20 0,0 0 8 16,0 0 95-16,0 0-87 0,0 0-9 15,0 0-31-15,0 0 4 0,0 0-5 16,0 0-8-16,0 0-9 0,0 0 9 15,0 0-33-15,0 0-32 0,0 0-14 16,0 0-138-16,0 0-2 16,4 0 144-16</inkml:trace>
  <inkml:trace contextRef="#ctx0" brushRef="#br0" timeOffset="11985.89">15024 12022 1033 0,'-2'-1'69'15,"0"0"33"-15,0 0 34 0,1 1 32 16,-1-2-43-16,0 2 94 0,2-1-142 0,0 1-19 15,0 0-18-15,0 0-20 16,0 0-10-16,0 0-2 0,0 0-7 0,0 0 0 16,0 0-3-16,0-2 2 0,5 2 52 15,6-1 74-15,-3-2-25 0,2 0-37 16,5 1 18-16,6-3 20 0,6 1-30 16,42-1 30-16,17 2-78 15,-38 2-26-15,54 1 20 0,-49 0 23 16,-2 0 0-16,1 0 2 0,-1 0 3 15,1 0 0-15,47 0 80 0,-50-5-65 16,-2-3-18-16,-2 0-8 0,-1-2-10 16,-2 0 5-16,35-8 10 0,-7-1-22 15,-39 10-12-15,25-6 2 16,-31 7-4-16,-2-1-7 0,-2 2 6 0,-3-1-2 16,-2 1-6-16,10-5 3 0,-16 8-5 15,-3-1-7-15,-1 3-17 0,-1-1-25 16,-3 3-111-16,2 0-485 0,-1 15-677 15,-3-5 775-15</inkml:trace>
  <inkml:trace contextRef="#ctx0" brushRef="#br0" timeOffset="16442.53">17654 11995 1841 0,'-3'0'5'0,"1"-2"10"0,1 2 30 16,1-4 15-16,-1 4 86 0,-1-1-85 15,2 1-4-15,-1-2-14 0,1 2-8 16,0 0-13-16,0 0 30 0,0 0-28 16,0 0 0-16,0 0-14 0,0 0-3 15,0 0-3-15,0 0 1 0,4 0-2 16,-4 0-1-16,0 0-1 0,3 0-3 16,-3 0-1-16,4 0 3 0,7 0 104 15,-1 0-42-15,3 0-1 0,2 0-45 0,4 0-1 16,5 0 8-16,33 0 33 0,-24 0-29 15,3 0-12-15,2 0-4 16,5 0 0-16,2 0-4 0,54 0 44 0,-46 0-17 16,1-6 11-16,2 2 0 0,1 4 22 15,1-6 10-15,55-2 84 0,-3 1-48 16,-59 3-68-16,46-4 14 16,-53 4-40-16,-2-1-7 0,-3 0-12 15,-1 0 5-15,-1 1-4 0,32-2 2 16,-36 3 5-16,-1 0-6 0,-3 3 1 15,1-1 3-15,-3 1-11 0,22 0 6 16,-28 0 4-16,-4 0 0 0,-2 0-7 0,-2 0-1 16,-6 0-15-16,-1 0-10 0,-1 4-201 15,-5-4 9-15,0 4-72 0,0 1-37 16,0 0-66-16,-8 1-159 0,-16 7-519 16</inkml:trace>
  <inkml:trace contextRef="#ctx0" brushRef="#br0" timeOffset="25805.1">10822 12894 1272 0,'-3'0'27'0,"1"0"20"16,0 2 47-16,2-2-75 0,0 0-20 16,0 0-3-16,0 0-9 0,0 0 4 15,0 0 65-15,12 0 204 0,-4-4-81 16,6-1-59-16,4 1-6 0,6-1 4 15,5 0-9-15,9-2 0 0,52-5 61 16,-37 5-102-16,5 0 35 0,2-1-23 16,3 0 34-16,4-1 19 0,2 1-29 0,75-8 112 15,-71 9-142-15,2 0-11 16,-2 0-22-16,-1 1-17 0,-3 1-7 0,-3 1-3 16,52-5 11-16,-18 3-10 15,-58 2-9-15,32 0-3 0,-44 2 1 16,-3 2-5-16,-2-3 4 0,-4 2 0 15,-3 1-3-15,-3-1-1 0,6 0-6 16,-15 0 1-16,-1 1 5 0,-3 0-35 16,-2 0-93-16,0 0-130 0,0 0-112 15,-18 0-547-15,-10 0-240 16,11 0 713-16</inkml:trace>
  <inkml:trace contextRef="#ctx0" brushRef="#br0" timeOffset="28372.86">14331 12936 1493 0,'-3'-2'42'0,"-1"2"12"0,2-2 11 16,0 1 12-16,2 0-25 0,0-1 51 16,0 1-54-16,0 0-12 0,0 1-4 15,0-2 0-15,0 2 14 0,5-1 49 16,6-3-2-16,-4 2-58 16,13-4 20-16,-7 2-38 0,4 0 13 15,0 0 9-15,4-1 7 0,1 1 2 0,31-6 35 16,-25 5-43-16,3 1 2 0,2-1 3 15,1 1 9-15,2 1 2 0,1 0-9 16,38-2 17-16,-37 2-49 0,-1 0 0 16,1 0 5-16,-2 1 1 0,0 0-2 15,31-2 6-15,-34 2-22 0,-2 1-1 16,0-1-3-16,-2 1 2 0,-2-1 2 16,-1 0-4-16,20-1-2 0,-26 1-3 15,-2 1 1-15,-1-2 4 0,-3 1 0 16,0-1-33-16,5-2-209 0,-11 5 38 15,-3-3-46-15,0 2-33 0,-2 1-227 16,-1 0-64-16,-2 0 78 0</inkml:trace>
  <inkml:trace contextRef="#ctx0" brushRef="#br0" timeOffset="31737.55">17110 12831 698 0,'0'2'47'0,"0"-2"11"0,0 0 19 16,0 2-3-16,0-2 3 0,0 0 95 15,0 1-25-15,0-1-95 16,0 0 24-16,0 0-49 0,0 0-11 15,0 0 0-15,0 0 11 0,0 0-10 0,0 0 6 16,0 0 13-16,0 0-13 16,0 0-4-16,0 0 5 0,0 0 12 0,0 0 9 15,0-3 70-15,0 3-5 16,0 0-58-16,0-2 56 0,0 2-57 16,0 0-7-16,0 0-13 0,0 0 5 15,0 0-3-15,0 0-5 0,0 0 18 16,0 0-33-16,0 0-4 0,0 0-3 15,0 0 2-15,0 0-5 0,4 0 8 16,4 0 54-16,-3 0-20 16,7 0 35-16,-4 0-61 0,-1 0-6 0,1 0-4 15,0 0 17-15,2 0 6 16,-1 0 8-16,12-6 30 0,-11 6-43 16,3-3-1-16,1 3 0 0,1-2 11 0,2 2 11 15,23-5 50-15,9 1-15 16,-21 2-50-16,37-2 15 0,-29 4-26 15,2-2-10-15,2 2 2 0,3 0 1 16,4 0 23-16,2 0 20 0,57 8 88 16,-51-2-93-16,1-1-9 0,2 1-8 15,1 0-12-15,-1-1 1 0,55 4 14 16,-4-2-5-16,-56-5-28 16,51 2 10-16,-55-2-14 0,-4 0 6 0,3-1-10 15,0 2 4-15,-2-1 1 0,1 0-6 16,36 2-26-16,-43-1 6 0,-3-2 0 15,-2 1 3-15,-3-1-3 0,-2 0-8 16,24-1-47-16,-5 0-18 16,-26 0 41-16,18 0-52 0,-22 0 60 15,-2 0-2-15,1 0 1 0,-3 0-25 16,0 0-23-16,-2 0 1 0,11 5-106 16,-15 0 110-16,-1-1-8 0,-1 1-14 15,-2 0-33-15,-3 0-37 0,0 5-311 16,-2 2-308-16,0-7 417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3-23T10:27:06.6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2822 485 1121 0,'0'-2'45'0,"0"0"50"15,0 0 27-15,0 2 38 0,0-1-22 0,0-1 61 16,0 0-133-16,0 1-10 16,0 1-6-16,0-2-8 0,0 1 18 0,0 0-35 15,0 0 3-15,0 1-2 0,0 0-2 16,0 0-11-16,0 0-11 0,0 0-2 16,0 0-6-16,0 0 5 0,0 0 6 15,0 7 2-15,0 1 7 0,0 0-2 16,0 2-2-16,0 5 3 0,5 3-1 15,-5 28 3-15,0 9-3 16,0-26-6-16,-6 34 1 0,-1-32-2 16,1-1-1-16,-1 0 2 0,0-3-9 0,1 0 5 15,1-4 0-15,-4 13 0 16,6-13-7-16,3-16-6 16,0 1-10-16,0-7 12 0,0-1 5 0,0 0 1 15,5 0-2-15,1 0 4 0,1 0-1 16,11-8 5-16,3-5 3 15,-10 5-5-15,15-9 0 0,0-1-1 16,-12 9-2-16,17-6-1 16,-15 8 2-16,-1 3-12 0,0-1-30 15,0 1-3-15,-1 1-18 0,-2 2-4 16,10-2-129-16,-5 3-142 16,-11 0 106-16,3 0-383 0,-5 6 66 15</inkml:trace>
  <inkml:trace contextRef="#ctx0" brushRef="#br0" timeOffset="291.2">3119 666 1176 0,'0'-2'2'0,"0"1"3"0,0 1 4 15,0 0-13-15,0 6 11 16,0 6 8-16,0-4 5 0,5 0-9 16,0 13 14-16,-2-12-26 0,1-1-4 15,-2 1 6-15,1 0-3 0,-1-2 6 16,1 0 5-16,2 4-184 15,0-3-432-15,-4-5 323 0</inkml:trace>
  <inkml:trace contextRef="#ctx0" brushRef="#br0" timeOffset="437.34">3050 478 1738 0,'-4'-7'-4'0,"1"2"-14"16,1 1-39-16,0 2-92 0,1-2-493 16,1 3 265-16,0 0 89 0</inkml:trace>
  <inkml:trace contextRef="#ctx0" brushRef="#br0" timeOffset="871.53">3233 701 314 0,'1'0'1'0,"1"2"-7"15,3 4 6-15,-3-2 6 0,1 1 11 16,3 8 9-16,-3-5-5 15,-1-1 17-15,1 2 30 0,0-2 3 0,-1 1-7 16,0-1-25-16,0 0-25 0,1 2 1 16,-3-6-4-16,1-1 1 0,0-2 26 15,-1 0 34-15,0 0 7 0,1 0 11 16,1-5 28-16,1-10-67 16,-2 5-60-16,2-2 1 0,3-16-31 15,-3 13 24-15,-1 0 0 0,1 0 9 16,1 1-6-16,-1 3-4 0,0 1 6 15,3-3-24-15,-1 7 24 16,-2 6 6-16,3 0 23 0,1 9-4 16,-3-2-3-16,5 10 33 15,2 2 54-15,-7-10-57 0,2 2-28 16,4 9-11-16,-5-12-2 0,1 0-1 16,-1-1-43-16,1-1-90 0,1 0-78 15,-1-2-93-15,5 2-137 16</inkml:trace>
  <inkml:trace contextRef="#ctx0" brushRef="#br0" timeOffset="1315.42">3536 668 405 0,'9'-7'33'0,"-5"2"12"15,3-6 74-15,-4-1 6 0,-2 6-70 16,0-7 22-16,-1 3-42 15,0 4-28-15,-6-1-6 0,-4 0 3 16,4 5 4-16,-7 1-9 16,1 1-11-16,6 0 19 15,-7 14 45-15,4 1 18 16,4-6-49-16,-3 10 16 0,5-8-22 16,0 0-6-16,3 0 14 0,0 1-5 15,0-1-4-15,0-1 3 0,7 11 15 16,-1-5 22-16,-1-9-33 15,6 2 21-15,2-2-19 0,-5-5-25 16,10-2-79-16,3 0-426 16,-11-7 177-16</inkml:trace>
  <inkml:trace contextRef="#ctx0" brushRef="#br0" timeOffset="1784.2">3715 574 1758 0,'-12'3'51'0,"4"-3"-3"0,2 3 13 0,0-1 9 15,-3 1-8-15,2-1-15 0,-2 2-6 16,-7 3-23-16,0 3-17 15,10-4-6-15,-4 7-6 16,4 3 12-16,4-7 5 0,2 9-12 16,0 1 1-16,0-11 3 15,12 4-9-15,-3-3-11 16,-4-6 14-16,5-1-6 0,0-2-19 16,-6 0-1-16,6-7-77 15,-1-6-82-15,-4 4 88 0,3-10-60 16,-1 0 96-16,-4 9 59 15,3-7-1-15,-4 8 0 0,0 3 6 16,-1 1-4-16,2 1 0 0,-1 0 2 16,0 1-3-16,3 2 0 15,0 1 17-15,-2 0 11 0,5 6-4 16,2 7-4-16,-4-7-5 16,5 5 4-16,-1 0-3 0,-4-7 0 15,4 5-14 1,0-2-190-16,-5-5-116 0,2-2-314 15</inkml:trace>
  <inkml:trace contextRef="#ctx0" brushRef="#br0" timeOffset="2082.86">3855 553 1073 0,'1'5'-1'0,"0"-5"7"0,2 11-2 16,4 1-3-16,-4-7 5 0,6 9-4 15,-1 0-8-15,-4-8 4 16,3 9 13-16,0-3-6 16,-4-8-2-16,2 3-8 15,-2-3 25-15,-2-4 45 0,0 0 170 16,0 0 60-16,1 0-195 15,-1-12 5-15,-1-2-88 16,0 4-18-16,0-11 2 0,0-3 5 16,0 11-7-16,0-9-14 15,3 5-53-15,1 10-110 16,1-3-698-16,-1 8 451 0</inkml:trace>
  <inkml:trace contextRef="#ctx0" brushRef="#br0" timeOffset="2669.82">4652 339 1864 0,'-7'-4'9'0,"-3"-1"7"0,10 4-6 15,-4 1-13-15,4 0-1 0,-4 0-6 16,1 7-3-16,1 0 9 0,-1 2 5 16,3 1-3-16,-2 18 11 0,2-13-4 15,0 1-2-15,0-1-12 0,0 1 14 16,0-2-10-16,7 13-15 15,1-5-179-15,-8-12 18 0,7 6-353 16,-7-10 245-16,3-2 1 0,-3-1 101 16</inkml:trace>
  <inkml:trace contextRef="#ctx0" brushRef="#br0" timeOffset="3135.87">4525 299 808 0,'0'-13'7'0,"0"0"-11"0,0 1-4 16,7-11-19-16,0 10 19 0,0 3 1 16,2 0-8-16,-1 1 44 0,13-4 37 15,-9 7-33-15,24 2-14 16,-23 4-12-16,-2 0-3 0,0 5 17 16,12 9 27-16,-13-6-11 0,-1 2-1 15,0 1-2-15,-1 1 3 0,5 15 56 16,-7-14-34-16,-2 1 7 0,-2 0-5 0,-2 0 9 15,0 12 54-15,0-13-59 0,-7-1-8 16,0 0 3-16,0-1 10 0,-7 8 90 16,7-12-84-16,0 0-2 0,-1-2-19 15,1 1 0-15,-5-2 44 0,6-1-52 16,-1-3-14-16,1 0 4 0,0 0-7 16,-2 0 4-16,4 0-35 0,1 0 1 15,0 0-5-15,2-5-6 0,-1 5-16 0,2 0 13 16,0-3-3-16,0 3 4 15,0 0-11-15,0-3 16 0,0 3 3 16,7 0-4-16,-1 0 1 0,8 0-3 0,-7 0 9 16,3 0-4-16,0 8 0 0,0-1 4 15,1-1 1-15,10 7 2 0,-10-6 1 16,-1 1-4-16,2 1 6 0,-1-2-4 16,0 0-2-16,1 0 3 0,13 6-44 15,-1-2-163-15,-15-7 14 16,10 3-498-16,-12-5 217 0,0 1 82 15</inkml:trace>
  <inkml:trace contextRef="#ctx0" brushRef="#br0" timeOffset="3621.77">4948 534 313 0,'0'-4'10'15,"6"-1"-3"-15,3 2 18 0,-4 1-16 16,0 0 72-16,-1 0 21 0,1-2 9 15,0 2 32-15,1 0-56 0,4-5 109 16,-2-1-22-16,-4 4-100 16,3-4-21-16,-4 3-31 0,-1-1 5 15,0 1 11-15,0 0 14 0,-1-10 28 16,-1 6-56-16,0 0-14 0,0 1-8 16,0 0 6-16,-14-8-5 0,8 9 4 15,0 0-1-15,0 1-5 0,-8-2 18 16,8 4-7-16,0 2 4 0,-1 2-4 15,2 0-7-15,-4 7-3 0,4 0-3 0,1 2-3 16,1 0 0-16,1 2 0 0,0 14 11 16,2-12 4-16,0 2-3 0,0-1-8 15,5 2 1-15,1-2-1 0,-1 1 5 16,8 12 14-16,0-3-24 16,-6-15-7-16,8 4-144 0,-6-8-34 15,-1-5-168-15,1 0-31 0,0 0 50 16</inkml:trace>
  <inkml:trace contextRef="#ctx0" brushRef="#br0" timeOffset="4145.12">5234 381 1925 0,'-5'-2'18'0,"-4"0"59"16,6 2-15-16,-2 0-14 0,1 0-10 16,0 0-10-16,-6 6-6 0,4-1-17 0,0-1-8 15,1 2-4-15,0-3-1 0,-4 7-8 16,6-5 15-16,1 0-1 16,0 1-2-16,2 0 1 0,0 6-10 0,0-6 6 15,0 0-7-15,7-1-9 0,0-1-16 16,-1-2-9-16,6 0-54 0,-6-2 52 15,1 0-1-15,-1-6-3 0,-1-1-23 16,5-5-65-16,-7 5 65 0,1 1 15 16,-2-1-13-16,0-1-2 0,0-8-37 15,-2 8 91-15,0 0 7 0,0-2 8 16,0 1 6-16,0-8-7 0,0 10 8 16,0 2-3-16,0 0-7 0,0 2-6 0,0 1 2 15,0 10 11-15,0 1-3 16,0 1 10-16,4 1 11 0,0 3 47 15,2 15 147-15,-2-11-73 0,-2 1-26 16,0 2-8-16,0 0-2 0,-2 2-20 16,0 0 5-16,0 23 57 0,0-23-73 15,0-1-11-15,0-2-15 0,-5-1-5 16,5-2-13-16,-6-2-4 0,-3 11 12 16,-1-6-20-16,6-13-7 15,-5 5 7-15,4-7-8 0,-1-2-75 16,1-2-109-16,-2-1-161 0,0 0-204 15,0 0 21-15</inkml:trace>
  <inkml:trace contextRef="#ctx0" brushRef="#br0" timeOffset="4565.64">5360 404 434 0,'0'0'-4'0,"0"0"-2"0,0 0 0 16,0 0-2-16,0 0 4 0,0 6 3 15,5-2 1-15,0 2 14 0,5 5 229 16,-6-5-105-16,3 2-10 0,-2-1-113 16,0 1 12-16,4 8 58 0,-1 2 92 15,-4-10-93-15,0 9-43 16,-3-11-29-16,0-1 6 0,0-1 13 0,-1-1 32 16,0-2 47-16,1 0 31 0,0-1 191 15,-1 0-208-15,1 0-42 16,-1-8-44-16,1 2-19 0,0-3-14 0,0-11-16 15,1 7 3-15,0-1-7 0,0-1-9 16,2-2-26-16,4-16-123 0,-3 18 43 16,-1 1-57-16,1 4-137 0,4-8-538 15,-5 12 522-15</inkml:trace>
  <inkml:trace contextRef="#ctx0" brushRef="#br0" timeOffset="5024.6">5621 525 1386 0,'-3'0'3'0,"3"0"-3"0,0 0-4 16,0 0-3-16,0 0-10 15,0 0 7-15,0 0 13 16,5-4 5-16,0 4 7 0,-1-6-2 16,1-1-8-16,0 1 1 0,6-7-12 0,-5 5 6 15,0 0-1-15,-1-1-2 0,0 0 4 16,-1-1 10-16,1-10 4 0,-3 9-5 16,-1 2-7-16,-1 2 7 0,0-9 0 15,0 9-10-15,-9 2 7 0,2 0-2 16,1 1-15-16,-8 1 1 0,6 3 2 15,0 0 11-15,1 0-7 0,0 8 7 16,-7 10 7-16,8-8-1 0,1 3-13 16,0-1 2-16,3 1 9 0,0-1-11 15,2 12 8-15,0-13-11 0,0-1 3 0,7 0-2 16,0-1 2-16,0-1-2 0,0-1 7 16,9 4 7-16,-7-7 3 0,0-3-44 15,2-1-188-15,-1 0-140 0,1 0-13 16,0-8 39-16</inkml:trace>
  <inkml:trace contextRef="#ctx0" brushRef="#br0" timeOffset="5338.02">5821 318 1758 0,'-6'0'14'0,"-5"0"27"15,4 6-13-15,1 3-3 0,-1-1-7 16,-6 11 27-16,5-8-45 0,1 0 3 16,1 0-3-16,0 1-2 0,-2 10 9 15,7-12-7-15,1-1-4 0,0-1-4 16,0-2 5-16,6 0-2 0,-1-2 9 16,12 0-1-16,-8-2 1 0,1-2-8 15,1 0 9-15,0 0-8 0,0 0 1 16,8-7-2-16,-11 7 6 0,-1-5-7 15,-1 5 4-15,-2 0-1 0,1 0-3 0,-4 0-3 16,-1 0-8-16,0 0-2 0,0 0-9 16,-6 5-38-16,-7 7-23 15,7-5 16-15,-9 7-189 0,0 3-374 16,7-10 317-16</inkml:trace>
  <inkml:trace contextRef="#ctx0" brushRef="#br0" timeOffset="5744.12">5993 367 1703 0,'-7'5'28'16,"0"-5"18"-16,1 7 16 0,-4 2 40 16,6-6-83-16,0 1-21 0,2-1-4 0,2-1-1 15,-3 2 3-15,3-1 3 0,0-2 0 16,0 1-2-16,0 0 3 16,0 4 4-16,5-2-9 0,-5-1 3 0,5 1-4 15,1 0 5-15,5 4 7 16,-6-4-3-16,0-1-3 0,-1 1 1 0,8 4 0 15,-4 0 7-15,-5-5-3 16,2 5 0-16,-2 0-7 16,-3-3 1-16,0 5 7 0,0-3-3 15,0 0 1-15,0-1-7 0,-7 2-8 16,0 0-40-16,0-1-52 0,-8 10-358 16,-2-3-327-16,8-8 482 0</inkml:trace>
  <inkml:trace contextRef="#ctx0" brushRef="#br0" timeOffset="5982.52">6148 409 1349 0,'0'5'23'0,"1"1"24"0,1 0 6 16,-2 1 10-16,0 6 51 16,0-5-71-16,0-2-20 0,0 2-11 0,0-1-7 15,0 1 1-15,0-2-10 16,0 7 10-16,0-6-6 0,5-1 0 0,-5-1-39 16,4 0-109-16,-4-3-179 0,5 0-107 15</inkml:trace>
  <inkml:trace contextRef="#ctx0" brushRef="#br0" timeOffset="6139.96">6115 181 1636 0,'-2'-6'-5'0,"0"6"2"0,0 0-1 0,1 0-32 15,-1 0-393-15,2 8 30 0,0 3 25 16,0-2 115-16</inkml:trace>
  <inkml:trace contextRef="#ctx0" brushRef="#br0" timeOffset="6794.82">6341 468 1840 0,'0'6'-4'0,"0"-1"-2"0,0 0 1 16,0 0 2-16,0 0 7 0,0-1 1 16,0 4 8-16,0-4-13 0,0-1-1 15,0 0-1-15,0-1-3 0,0-1 1 16,5 0 3-16,2-1 0 0,-2 0 6 0,-1 0 0 16,-1-6 0-16,1 0 4 0,0 0-4 15,-1 1 2-15,1-4 9 16,-4 4-9-16,0 5-4 0,0-4-15 0,0 4-6 15,-5 0-2-15,-8-4-8 16,4 4 22-16,2 0 1 0,-2-2 13 0,0 0-12 16,-6-2 13-16,9 3-5 0,0-1 3 15,3 0 0-15,1 0-13 0,2-1-39 16,0 1 23-16,0 1 12 0,0-2 9 16,0 2 3-16,12-3-1 0,-5 1-5 15,1 0 9-15,1-1-4 0,10-3 3 16,-10 3-11-16,2 1 6 0,-1 0 0 15,0 1-1-15,10 1-3 0,-10 1 10 16,-2 0-5-16,1 6-3 0,-1-1 5 0,7 11 3 16,-9-9 3-16,0 2-3 0,-1-2-10 15,0 2 2-15,-1-1 3 0,2 5-5 16,-1-3-15-16,-3-7 13 16,2-1 11-16,-1-2-7 0,0 0-3 15,-1 0-7-15,1-7-14 0,0-1-7 16,3-9-17-16,-3 8 35 0,-1-1 10 15,2 0 4-15,-1 0-4 0,4-13 5 16,-4 14-7-16,2-1 5 0,0 1-12 16,1 0 4-16,5-1-10 0,-5 7 25 15,1 2-6-15,-1 1 2 0,0 0 2 16,8 6 1-16,-7 2-5 0,1 0 12 0,0 2 2 16,6 12 13-16,-7-10-21 0,-1 1 3 15,-1 1-7-15,1 0-1 0,1 0 7 16,0-2-3-16,7 11 8 0,-5-13-91 15,0-3-227-15,0-2-87 0,-1-5-8 16</inkml:trace>
  <inkml:trace contextRef="#ctx0" brushRef="#br0" timeOffset="7456.68">7355 191 715 0,'6'-6'81'0,"-3"6"-12"0,-1 0 50 16,0 0-12-16,0 0 106 0,-1-7-149 16,0 7-2-16,-1 0 8 0,0 0 27 0,0 8 105 15,0 2-131-15,0 3-33 0,-7 3-20 16,0 7-7-16,-9 35 5 0,6-25-10 15,-1 5 0-15,0-1 0 0,-1 1-2 16,1-2-4-16,-11 25 3 0,6-16-11 16,9-28-60-16,2 5-431 15,5-15 21-15,0-3 53 0,0-4 106 16</inkml:trace>
  <inkml:trace contextRef="#ctx0" brushRef="#br0" timeOffset="8068.65">7587 296 408 0,'-1'0'-8'0,"1"5"8"0,0 0-2 16,0 0 16-16,0 7 90 0,5-4-42 15,-5 0 40-15,6 4-33 0,-2 0-2 16,1 17 34-16,-3-14-71 0,-2-1 70 16,3-2-6-16,-1 1-9 0,-2-2-9 15,0 6-66-15,0-4 91 16,0-7-25-16,0 1 111 0,0-5-87 0,0 0 6 16,0 0 6-16,0-2-3 0,0 0-31 15,0 0-24-15,-7 0-55 0,7-7-16 16,-4 1-12-16,2-3 1 0,-1 1 5 15,2-3 6-15,1-17-9 0,0 11 5 16,0-3-6-16,0-2 7 0,8-2-8 16,9-23 2-16,-8 23 18 0,0 3 7 15,0-1-3-15,1 1-3 0,9-13 0 16,-10 19 13-16,-1 5-7 0,0 0-6 16,0 4 2-16,5 1-10 0,-8 5 15 15,1 0-1-15,-2 6 9 0,0 3-5 16,2 9 16-16,-6-7-17 0,0 2 6 0,0 0-3 15,0 1 3-15,-14 15 4 0,7-15-27 16,-1 1-42-16,-1 1-57 0,0-2-77 16,-10 12-460-16,10-14 272 0,-1-2 73 15,1-2 136-15</inkml:trace>
  <inkml:trace contextRef="#ctx0" brushRef="#br0" timeOffset="8448.78">7830 374 1498 0,'-8'5'15'0,"-6"9"25"15,8-7-19-15,1 1-16 0,0 0-5 16,1 0-5-16,-1 9 10 0,2-8-8 0,3-2 16 16,0 0-1-16,0 0 6 15,0-1 1-15,0-2-10 0,13 3-6 16,0-2 3-16,-8-5 1 0,6 0 88 16,-5 0-25-16,0-6-7 0,-1 0-34 15,1 1-3-15,2-7 0 0,-5 7-4 16,0 0 0-16,-1-1 12 0,-2 3-11 15,0-1-5-15,0 4-23 0,-5-2-31 16,0 2-28-16,-2 0-38 0,-7 0-279 16,6 0 58-16,0 0-70 0,1 0 58 15,-1 0 42-15</inkml:trace>
  <inkml:trace contextRef="#ctx0" brushRef="#br0" timeOffset="8786.76">7939 283 1651 0,'0'0'5'0,"0"-1"2"0,0-1-1 15,0 2-9-15,0 0-4 0,0 0 3 16,0 7 10-16,0 10 0 0,0-5 2 16,0 1-5-16,0 3 6 0,0 1-2 15,0 19 5-15,0-19-6 0,0 1-8 0,0-1 6 16,0 0-7-16,0-1 9 15,6 11-168-15,-2-16-152 0,-1 0-120 16,-1-4 50-16</inkml:trace>
  <inkml:trace contextRef="#ctx0" brushRef="#br0" timeOffset="9260.42">8052 436 1578 0,'0'0'4'16,"0"0"5"-16,-5 0-7 16,5 0-5-16,0 5-2 0,0-1 0 0,0 1 6 15,0 2-7-15,0-4 7 0,6 2-7 16,-1-2 0-16,0-1 4 0,1 1-7 15,5-2 9-15,-4-1 0 0,-1 0 10 16,1 0-6-16,-2 0-2 0,6-15-4 16,-6 7-3-16,-1 1 7 0,1-2 8 15,-1 1-3-15,1-7 9 0,-2 7-16 0,-3 2-3 16,0-3 2-16,0 2 2 16,0-4 0-16,0 7-2 0,0 0 2 15,0 2-4-15,0 1-3 0,0 1-7 0,0 0 10 16,0 0 5-16,0 7-3 0,0 11 6 15,0-9-4-15,0 2 2 0,0 1 4 16,0 2 13-16,0 15 79 0,-6 3 44 16,6-16-87-16,-10 15 34 15,10-16-65-15,-5-1-10 0,1 0-8 16,0-1-2-16,0 0-6 0,0-2-16 16,-4 11-151-16,4-12-27 0,0-2-194 15,-1-1-64-15,1-1 48 0</inkml:trace>
  <inkml:trace contextRef="#ctx0" brushRef="#br0" timeOffset="9704.1">8196 408 1353 0,'1'-5'14'0,"2"2"3"0,-2 1-4 16,2-1-11-16,-1 0-9 0,0 2 9 0,-1 0-3 15,1 0-4-15,2 1 3 0,-1 0 1 16,-1 0 8-16,0 0 10 0,1 6 15 16,4 9 66-16,-4-7-43 0,1 1-8 15,-1 1-5-15,-1 0-12 0,0 2-15 16,3 7-11-16,-3-10-6 0,0-2 4 15,1-1 0-15,-2-2-2 0,1 0-8 16,0-3-1-16,3-1 11 0,-4 0 12 16,1 0-3-16,0-7-20 0,1 0-24 15,-1 0-18-15,2-14-59 0,-2 9 68 16,1-2 23-16,0 0 9 0,0-1 0 0,3-12-3 16,-3 14 5-16,2 2 0 0,-3 1 6 15,4-4-11-15,-3 11 5 0,0 1 4 16,1 2 10-16,0 0-8 0,4 7 31 15,-4 0-11-15,0 1-2 0,0 0-3 16,-1 2 2-16,4 7 8 0,-3-8-12 16,-1-2-4-16,0 0-6 0,0 2-57 15,1 3-438-15,-2-8 110 0,0 0 60 16</inkml:trace>
  <inkml:trace contextRef="#ctx0" brushRef="#br0" timeOffset="10064.7">8445 389 1280 0,'1'15'-8'15,"1"-7"3"-15,-1-1-3 0,2 0 3 16,0 4 4-16,-1-7-2 0,0 1 1 0,2-1-1 15,-1-3 6-15,6 2 68 16,-5-2-7-16,0-1 6 0,2 0 23 0,-1 0-29 16,4-8 47-16,-5 2-97 0,1 0-2 15,-2 0 1-15,0-1 1 0,2-9 21 16,-3 8-19-16,-1-2-9 0,0 1 8 16,-1-14 14-16,0 13-30 15,-6 5-7-15,-2 3-13 0,1 0-24 16,0 2-26-16,-10 0-116 0,9 9 55 15,0-1-105-15,0 0-73 0,0 2-39 16</inkml:trace>
  <inkml:trace contextRef="#ctx0" brushRef="#br0" timeOffset="10652.03">8627 314 699 0,'3'-1'4'15,"-1"1"8"-15,3 0 67 0,-1 0 189 16,-1 0-117-16,-2 6-43 0,1 1-42 0,0 1-3 16,-1 8 0-16,0-7-54 0,-1 2-1 15,0-1 1-15,1 1-3 16,1 10 3-16,0-11-6 0,-2-1-1 0,1-3-2 15,0 1-2-15,1-1-5 0,0-4 8 16,-2-2 4-16,1 0 16 0,-1 0 6 16,3 0 34-16,-3-6-47 0,1-2-7 15,0 1-3-15,0-3-3 0,2-11-8 16,-2 12 1-16,2-3 2 0,-2 2 12 16,1-1-9-16,2-8 0 0,-1 11-8 15,-1 0-1-15,0 1 6 0,4-5-2 16,-4 9 6-16,1 1-1 0,0 0-1 15,0 2 3-15,3 0-3 0,-3 7 4 16,0-1 0-16,0-1 7 0,1 1-4 0,3 9-4 16,-4-8 2-16,0 1 4 0,1-1-1 15,-2 0-3-15,4 3-7 0,-2-6 5 16,-3 0-2-16,2-2 2 0,1 0-3 16,1 0 1-16,-3-2 2 0,1 0 6 15,-1 0-1-15,3-12-3 0,-2 5-9 16,1-2-2-16,-1 0 5 0,1-2-6 15,4-13 1-15,-4 11-1 0,1 1 0 16,-1 0-1-16,2 3-1 0,5-8 2 16,-6 13 12-16,-1 1-2 0,0 3-3 0,2 0 11 15,1 6 4-15,-2 1-6 0,-3 0-7 16,2 2 4-16,0 1-2 0,4 14 0 16,-5-13-1-16,1 2-3 0,-1-1 7 15,6 9-8-15,-6-11-1 0,2-2-26 16,-2-1-55-16,1-1-147 0,5 2-513 15,-5-6 420-15</inkml:trace>
  <inkml:trace contextRef="#ctx0" brushRef="#br0" timeOffset="10854.08">9038 292 1208 0,'3'4'16'16,"-1"0"-6"-16,1 0 8 0,-1 2-2 16,3 3 3-16,-3-4-20 0,1 0-1 15,-2 0 6-15,2 0-7 0,1 2 22 16,-2-2-14-16,-1-2 5 0,2 1-80 16,-2-2-189-16,2 1-403 0</inkml:trace>
  <inkml:trace contextRef="#ctx0" brushRef="#br0" timeOffset="11023.54">8997 104 2074 0,'-3'-7'-5'0,"3"-1"-5"15,-2 1-20-15,1 0-37 0,-1 7-162 16,2 0 58-16,0 0-110 0,0 6-93 15,0 2-9-15</inkml:trace>
  <inkml:trace contextRef="#ctx0" brushRef="#br0" timeOffset="12001.62">9249 219 1356 0,'-6'6'38'0,"0"1"16"0,1-1 18 0,-6 3 89 16,8-4-90-16,-2 2 0 0,2 0-17 15,-1 1 0-15,-1 8-11 0,5-9-36 16,0 2-7-16,0-1 1 0,0 1 0 15,0 3 0-15,0-8 0 0,0 0 0 16,0-1-5-16,0 0 4 0,0-1 4 16,3-2 5-16,0 0 0 0,0 0 5 15,0-7-7-15,4-5 3 0,-3 4-22 0,0 0 1 16,0 0-5-16,2-9-21 16,-2 9 24-16,-3-1 4 0,0 1 5 0,0 2 3 15,3-6-4-15,-4 8 6 16,0 0 0-16,0 2 3 0,0-1-12 0,0 1-12 15,0 2 9-15,0 0 5 0,0 0 1 16,0 0-3-16,0 0 0 0,0 0 8 16,0 0 0-16,3 6 2 0,2-6 3 15,1 4 4-15,-2 0-10 0,-1-2-3 16,1 1 1-16,1-1 0 0,3 2 2 16,-3-3-11-16,0 0-5 0,0-1-4 15,0 0-1-15,7 0-12 0,-8 0 20 0,1-6-9 16,-1 6 0-16,2-7 6 15,2-7 1-15,-5 8 9 0,-1-2 1 0,2 1-4 16,-3 2 1-16,-1-10 6 0,0 9-1 16,0-1 0-16,0 1 3 0,0 0-6 15,-11-7-3-15,5 7-6 0,6 0 18 16,-4 1-4-16,-3-6 7 0,3 7-21 16,1-1 10-16,1 3-5 0,1-2 0 15,-4-1 5-15,3 2 12 0,0 0-8 16,0 2 0-16,2-1 4 0,-3-2 2 15,3 3-4-15,-1 0 2 0,0 0-2 0,0 1-5 16,1 0-8-16,0 0 7 0,0 0-1 16,0 0 4-16,0 0-2 0,0 0-4 15,0 0 11-15,0 0-1 0,0 0 6 16,0 0 0-16,0 0-4 0,0 0-8 16,0 0-2-16,0 0 1 0,0 0-6 15,0 0-1-15,0-5 14 0,0 5 1 16,0 0-4-16,0 0 5 0,0 0 2 15,0 0-4-15,0 0 0 0,0 0-1 16,0-2-1-16,0 2 4 0,0 0-6 16,0 0-4-16,0-3-4 0,0 3 10 0,0 0-12 15,0 0 8-15,0 0-6 0,0 0 6 16,0 0 6-16,0 0 2 16,0 4 0-16,0-4-7 0,0 4 12 0,5-2-11 15,-5 2 5-15,0-4-8 0,0 0 6 16,1 1-3-16,3 3 5 0,-3-3 3 15,1 1 2-15,0 0-6 0,1 3 9 16,6 9-2-16,-5-6-7 0,3 3 0 16,-1 2 1-16,0 0-2 0,8 16 10 15,-9-15-10-15,3 0 2 0,-1 0-2 16,0-3-2-16,8 10 18 0,-8-15-10 16,-2 2 1-16,1-3-9 0,0-3 3 15,3 3-340-15,-5-5-39 0,0 0-6 0</inkml:trace>
  <inkml:trace contextRef="#ctx0" brushRef="#br0" timeOffset="13235.12">9975 163 1592 0,'-2'6'89'16,"-2"2"-8"-16,3-5 33 0,1-3-8 15,0 0 5-15,0 0 33 0,0 0-117 0,0 0-21 16,0 0-13-16,0 0 3 0,0 0 16 15,0 6 12-15,0 0 0 0,0 4-5 16,7 2 1-16,1 18 8 0,-3-13-20 16,0 2 1-16,-1 0-7 0,0-1 0 15,5 17 5-15,-4-20-5 0,-2 2-10 16,2-3-32-16,-3 0-37 0,3 9-218 16,-4-14 79-16,-1-2-80 0,0-1-84 15,0-3-50-15</inkml:trace>
  <inkml:trace contextRef="#ctx0" brushRef="#br0" timeOffset="13725.79">9843 202 947 0,'0'0'16'16,"0"0"-6"-16,0 0-4 0,0-4 4 15,0 4 25-15,0 0 34 0,5 0 38 0,2-9 4 16,0 3-11-16,10-5-6 16,-6 5-75-16,1 0-12 0,2 0-4 0,1-1 0 15,13-5-4-15,-14 7 4 0,1-2-3 16,-2 1-2-16,1 0 8 0,9-1 2 16,-11 5-5-16,-2 2 1 0,-1 0 1 15,-2 0 2-15,6 7 97 0,-8 0-29 16,-2 1 10-16,-1 2-29 0,-1 12 24 15,-1-10-52-15,0 1-5 0,-7 2-2 16,0-1-3-16,-9 16 65 0,8-16-28 16,-2-1 14-16,2 0-14 0,-1-2-8 15,-6 6 13-15,8-11-49 0,1-2-5 0,0-1 1 16,0 0 28-16,-4 0 107 16,8-2-129-16,0 0-20 0,2-1-2 15,0 0 0-15,0 0-2 0,0 0-11 16,0 0 12-16,0 0 1 0,0 0 6 15,6 0 3-15,5 0 3 0,-4 0 1 16,1 0-1-16,-1 0-6 0,3 5 6 16,12 0-40-16,-12-1 8 0,2-1-40 15,0 2-3-15,-1 0-30 0,13 6-179 16,-12-6 75-16,0 1-92 0,-2-1-103 16,1 1-32-16</inkml:trace>
  <inkml:trace contextRef="#ctx0" brushRef="#br0" timeOffset="14168.56">10232 316 1515 0,'0'3'-3'0,"0"1"-1"0,0 0-21 16,0-4 11-16,0 2 5 0,0-2 8 16,0 0 7-16,0 0 3 0,6 0-4 0,-3 0-3 15,1 0 12-15,2 0 1 0,2 0 12 16,-1-5-17-16,-4 1-7 0,2 0 5 16,-1 1-2-16,5-4 14 0,-6 3-11 15,0 1 14-15,-2-1 17 0,0 0 1 16,1-4 35-16,-2 4-71 0,0-1 4 15,0 2-6-15,0-2-5 0,-6-6 4 16,1 8-9-16,0-1 4 0,-2 1 8 16,2 1 13-16,-5 1 26 0,5 1-33 0,0 0-13 15,1 6-4-15,0 0 4 16,-3 9 1-16,5-7-1 0,2 2-6 0,0 2 5 16,0-1 8-16,0 15 14 0,0-13-14 15,6 0-6-15,-2-1 3 0,6 9 2 16,-5-12-3-16,0-1 2 0,2-3-2 15,0 1-3-15,10 0-9 0,-10-6-33 16,3 0-126-16,-2 0-213 0,1-8-79 16</inkml:trace>
  <inkml:trace contextRef="#ctx0" brushRef="#br0" timeOffset="16433.74">10483 258 1222 0,'0'-6'266'15,"0"6"-125"-15,0-3-28 16,0-1 3-16,0-3 161 0,-2 2-146 16,2 1-6-16,-3 0-24 0,-3-5 16 15,2 7-98-15,-1 2-18 0,0 0-8 16,-1 7 2-16,-8 8-17 0,7-7 20 0,0 2-2 15,1 2 3-15,-1-1-2 0,-4 9-8 16,8-10 7-16,0-1 3 0,2-1-4 16,0 3-13-16,1-7-4 0,0-1-7 15,0-1-12-15,0 0-2 0,4-2-20 16,0 0 50-16,2 0 0 0,-1 0 0 16,-2 0 4-16,6-13-5 0,-4 7 10 15,-1 0-3-15,0 0 2 0,2-1-3 16,4-9-10-16,-6 9 6 0,2-1-7 15,-3 2 2-15,5-5-17 0,-5 7 30 16,2 0 1-16,1 2-2 0,-1 2 7 16,10 0-6-16,-5 8 4 0,-2-2-2 15,5 1-4-15,-3 3 3 0,11 11 1 16,-12-10 6-16,-1 1 11 0,0 0 10 0,-1 0 8 16,2 9 54-16,-6-12-51 0,-1-1 0 15,-2 1 0-15,0-1 4 0,0 9 40 16,0-11-52-16,-7 1-6 0,2 0-12 15,-7 3-1-15,7-5-12 0,-1-1-31 16,-1-1-42-16,-2 0-74 0,-6-3-416 16,6 0 60-16,0 0 6 0,-1-6 96 15</inkml:trace>
  <inkml:trace contextRef="#ctx0" brushRef="#br0" timeOffset="16765.41">10631 224 444 0,'5'-2'-2'0,"1"2"0"16,4 0 15-16,-5 0 132 0,0 7 14 16,-1-1 21-16,0 0 29 0,6 11-40 15,-4-9-71-15,-3 0-34 0,0 1-3 0,0-1-17 16,1 5-14-16,-3-9-7 15,2 2-2-15,-2-2 3 0,-1-2-1 0,1 1 56 16,0-3-20-16,-1 0 22 0,0 0 14 16,0 0 1-16,0 0 67 0,0 0-104 15,0 0-26-15,0-5-13 0,0-5-16 16,0 4-6-16,0-1-5 0,0-1-9 16,0 1-11-16,0-9-61 0,0 10 18 15,0-2-32-15,6 2-37 0,-2 2-59 16,4-7-416-16,-4 7 225 0,0-2 43 15,0 1 116-15</inkml:trace>
  <inkml:trace contextRef="#ctx0" brushRef="#br0" timeOffset="17311.47">10811 339 991 0,'0'0'-12'0,"0"0"2"0,0 0-1 0,0 0 17 16,0 0 44-16,0 0 31 0,10-5 104 15,-6 5-128-15,2-9-22 0,-2 2-11 16,3-1-1-16,5-8 4 0,-7 8-18 15,0-1-8-15,0 1 5 0,-1 0-8 16,3-6 0-16,-6 7-5 0,2 0 3 16,-1 3-8-16,0-3-4 0,-1-3-4 15,-1 6 14-15,0 1 13 0,0-1-7 0,0 1 6 16,-6-1 2-16,6 2 7 16,-5 2-1-16,0 0 10 0,5 0 20 0,-7 0 57 15,7 0-54-15,-4 0-22 0,2 0-11 16,-1 4-2-16,-2 0 15 0,5 1-18 15,-3-2-3-15,-1 0-1 0,3-1 5 16,-2 4 8-16,1-3-8 0,0 0-4 16,0-3-3-16,1 4 2 0,-2-2-3 15,1 0-3-15,2 0 0 0,-1 1-2 16,0-2-5-16,1 3 1 0,0 0 8 16,0-1 0-16,0 1-6 0,0 2 4 15,0 7-8-15,5-6 12 0,0 0 2 16,-1 1-5-16,0-1 2 0,6 7-11 15,-5-10 8-15,1 1-7 0,1-1 3 0,0-1-12 16,7-3-127-16,-7 0-16 0,2 0-137 16,-1-8-42-16,0 1-15 0</inkml:trace>
  <inkml:trace contextRef="#ctx0" brushRef="#br0" timeOffset="17766.03">11017 169 1743 0,'0'0'45'0,"0"0"10"0,0 0 3 16,-3 0-12-16,-3 10 2 0,3-5-22 15,-2 0-4-15,3 2-6 0,-3-3 2 16,1 4-10-16,-5 6-14 0,7-7 6 16,0 0-1-16,-1 0-2 0,3 0 3 0,0 5-12 15,0-7 7-15,0 1 1 0,9-2-5 16,-2 0 5-16,6 1-7 0,-4-3 9 15,-1 1 2-15,1-3 2 0,-1 1-2 16,11 1 2-16,-12-2-3 0,0 1 3 16,0-1 1-16,0 1-1 0,1 0-4 15,-6 1 4-15,0 0 3 0,-1 1 1 16,-1-1 3-16,0 8-2 0,0-5 0 16,-8 2-8-16,0 1 2 0,1 0-5 15,-8 10-42-15,6-10-6 0,2 0-38 16,0-1-50-16,-1-2-121 0,-7 3-560 0,10-6 457 15</inkml:trace>
  <inkml:trace contextRef="#ctx0" brushRef="#br0" timeOffset="18118.43">11203 163 1541 0,'0'0'84'0,"-5"7"7"0,-1 0 22 15,0-1-18-15,0 0-16 0,-5 10-10 16,6-10-57-16,0 2-10 0,1-2-5 16,4-2 0-16,-2 5 1 0,2-5 5 15,0-1-7-15,0 0 1 0,6 1 3 16,5 2-1-16,-5-3 3 0,1 0-3 15,0 0 2-15,1 1-2 0,8 0 2 16,-7-2 2-16,0 3 4 0,0-1-3 16,-2 0-3-16,7 6-2 0,-9-4-2 15,0 0 5-15,-1 0-2 0,-1 0 5 16,-1 7 5-16,-2-7-5 0,0 0-7 0,0 1-4 16,0-2-62-16,-5 5-316 0,1-6-54 15,-2 0-22-15,0 1 82 0</inkml:trace>
  <inkml:trace contextRef="#ctx0" brushRef="#br0" timeOffset="18613.55">11428 174 1661 0,'-1'5'27'0,"0"-5"76"0,1 0-48 15,0 0-26-15,0 0-21 0,0 0-2 16,0 0 40-16,0 7-10 0,0 1 6 0,0 0-10 16,5 1-20-16,-1 11-11 0,-1-10 2 15,1-1-4-15,-1 1 8 16,2 9-2-16,-3-11-1 0,1 0-5 0,-3 1-34 16,1-3-103-16,0 7-659 0,-1-7 315 15,0-1 99-15</inkml:trace>
  <inkml:trace contextRef="#ctx0" brushRef="#br0" timeOffset="19434.79">11599 290 1713 0,'0'5'5'0,"0"0"-3"0,0 1-8 15,0 4-2-15,0-6 6 0,0 0 5 16,0 0-4-16,5 2 3 0,-1-4 1 16,0-1-3-16,1 1 2 0,0-2 5 15,5 0-8-15,-4 0 4 0,0-6-5 0,0 0 8 16,-1 2 2-16,6-9 0 15,-8 7-28-15,1-1-18 0,-1 2-19 16,-2-6-99-16,-1 7 71 0,0 0-23 0,0 2-3 16,-8-2 6-16,-6 1-68 15,5 3 134-15,1 0 21 0,-1 0 62 0,0 0 30 16,-8 0 200-16,10 0-133 0,-1 0-11 16,3 0-25-16,0 5-15 0,0-5 12 15,3 0-88-15,1 0-24 0,1 0-4 16,0 0-6-16,0 0 20 0,6-7 8 15,-1 3 0-15,1-2-6 0,11-3-3 16,-9 6-1-16,4-2 0 0,-1 2 2 16,2 0 5-16,10-2 0 0,-13 3-4 15,2-1-11-15,-1 0 11 0,-2-1-4 0,8 0 8 16,-7 3-4-16,-1 1 0 0,0 0 4 16,8 9-9-16,-9 2 6 0,-1 0-1 15,-1 1 4-15,-1 2-1 0,1 14-2 16,-3-13-3-16,-2 1 3 0,0-3-4 15,1 0-1-15,-1 8-1 0,1-14 4 16,-2 0-1-16,0-3-5 0,4-1 15 16,-3-3 8-16,1 0 18 0,-1 0 10 15,1-9-1-15,3-11 22 0,-2 9-51 16,0-3-1-16,2 0 3 0,0-1 12 16,7-16 28-16,-5 17-32 0,1-1-13 0,0 0 3 15,2 1-11-15,11-13-3 0,-10 15-5 16,1 1 1-16,0 2 2 15,13-5 6-15,-13 12-2 0,-1 2-3 0,0 0 0 16,1 6 0-16,9 19-47 0,-14-8-80 16,1 2-144-16,-2 5-228 0,1 0-5 15</inkml:trace>
  <inkml:trace contextRef="#ctx0" brushRef="#br0" timeOffset="30920.72">5259 3771 1817 0,'-2'0'24'16,"1"0"14"-16,1-1 15 0,0 0 7 0,0 0-2 16,0-1 29-16,0 0-57 15,0 2-27-15,0-1 3 0,0 0-11 16,0 1-2-16,0-1 2 0,4 1-1 15,-4 0 6-15,3-1-10 0,1 1 7 16,2-1 1-16,1-1 10 0,5-1 1 16,3 0 0-16,29-5 18 0,-15 3-18 15,6-1 5-15,3-1-6 0,4 1 0 16,2 1 4-16,50-4 19 0,-46 4 2 16,2 3 2-16,1 0 1 0,-1 1-9 15,2 1-10-15,50 0-8 0,-53 5-6 16,0-5-6-16,-1 8 6 0,-4-1 5 15,-2-1-4-15,37 7 0 0,-44-5-15 0,-2-2-49 16,-1 0-90-16,-3 2-148 0,-2-1-302 16</inkml:trace>
  <inkml:trace contextRef="#ctx0" brushRef="#br0" timeOffset="38074.05">6614 5390 1427 0,'0'0'45'16,"0"0"37"-16,0 0 14 0,0 0 100 15,0 0-138-15,0 0 8 0,0 0-12 16,0 0 18-16,0 0-1 0,0 0 32 15,0 0-82-15,0-4-12 0,0 4-3 0,0 0-4 16,0 0-1-16,0 0 0 0,0 0 12 16,0-1 7-16,7 1 11 0,0-4-1 15,15 0 50-15,-6 1-34 0,3-1 8 16,6 0-10-16,3 0-18 0,38-3 13 16,-31 4-23-16,3 1-3 0,2 1-4 15,1 1 2-15,1 0-7 0,40 0 10 16,-40 0-12-16,-3 0 5 0,0 0-3 15,-2 0-3-15,32 0 1 0,-39 0 1 16,-1 0-1-16,-2 0-4 0,-1 0-2 16,-2 0-78-16,18-5-320 0,-25 0-2 15,-2 5-197-15,-2 0 69 0,-4 0 79 16</inkml:trace>
  <inkml:trace contextRef="#ctx0" brushRef="#br0" timeOffset="55405.86">17266 445 871 0,'0'0'35'0,"0"-2"18"0,0-1 109 15,0 1-78-15,0 2 5 0,0 0 1 16,0-1 72-16,0-1-100 0,0 2-11 16,0-1-3-16,0 1 4 0,0 0 69 15,0 0-54-15,0 0 4 0,0 0-4 0,0 0 6 16,0 0 57-16,0 0-74 0,0 0-7 15,0 0-8-15,0 0-2 16,0 0 7-16,0 0-36 0,0 0-10 0,3 0-4 16,0 0-2-16,-3 0-2 0,0 0 7 15,0 0-6-15,0 0-1 0,3 10 12 16,-2-4 2-16,-1-1 8 0,2 3-8 16,-1 2-1-16,-1 3 3 0,1 14 2 15,-1-12-3-15,0 1-3 0,0 1-3 16,0-1 6-16,0 1-5 0,-6-4 2 15,1 13 1-15,1-7-6 16,4-11 1-16,-3 2 1 0,3-8-5 16,0 1 9-16,0-3 5 0,0 0 37 15,0 0 38-15,0 0-11 0,0 0 28 16,0-7-109-16,0-2 2 0,0 0-4 0,0-2 2 16,0-2 2-16,0-1 0 0,0-17 4 15,0 14 1-15,0 1 1 0,0 0-2 16,5 0-5-16,0 1-2 0,3-10-10 15,-3 15 12-15,-1-1 1 0,1 2 1 16,9-6-3-16,-6 6 9 0,1 3-3 16,0 0 3-16,2 0-7 0,13-5-7 15,-12 7 4-15,-1 0 2 0,0 1 2 16,0 0-3-16,5 1-11 0,-11 2 1 16,0 0 2-16,-2 0-3 0,-1 0 3 15,-2 5-23-15,0-2-2 0,0 3-28 0,0-3-29 16,-6 6-205-16,6-5 70 15,-5 0-179-15,1-1-99 0,0-3 42 0</inkml:trace>
  <inkml:trace contextRef="#ctx0" brushRef="#br0" timeOffset="56023.01">17541 522 857 0,'0'0'6'0,"0"0"92"0,0 0 12 16,6 0 41-16,-2 0-1 0,1 0-38 15,0 0-21-15,0-5-43 0,8-4 11 16,-6 3-48-16,0 1-6 0,2 1 3 16,-1-2-7-16,9-7 18 0,-9 7 13 15,0-2 24-15,0 2-3 0,-1-1-2 0,3-7 20 16,-6 7-24-16,-2 0-3 16,-1 0-7-16,-1 3 3 0,0-6 7 0,0 4-29 15,-8 2 2-15,0 1-10 0,-7 0-3 16,6 3-9-16,-1 0-2 0,0 7 0 15,-1 2 5-15,-11 11 9 0,12-7 1 16,0 0-8-16,2 0 2 0,0 1-4 16,2 1 3-16,-2 14 3 15,6-2 0-15,2-15-2 0,0 13-2 16,6-15-3-16,0-1 3 0,1-1 0 16,2-1-4-16,0-1 2 0,3-1-3 0,15 2-18 15,5-5-108 1,-14-2-18-16,20 0-473 0,-19-8 173 0,0 1 20 15,0-1 125-15</inkml:trace>
  <inkml:trace contextRef="#ctx0" brushRef="#br0" timeOffset="56575.97">18023 372 1731 0,'-6'-2'31'0,"2"0"12"0,-1 2 24 16,-4 0 69-16,4 0-79 0,0 0-17 0,-3 0-10 15,-9 14 3-15,8-8-30 0,-2 1-1 16,1 2-2-16,0 0 1 0,-8 11 2 16,11-9 0-16,1-3-5 0,1 0-11 15,2-1 1-15,1 0-1 0,2-3-1 16,0 2 2-16,6-2 3 15,0-4 4-15,5 0-9 0,-4 0 8 16,-2 0 1-16,1-5-12 0,0 5 8 16,6-15-23-16,-6 9 29 0,-3-1-13 0,2 2 4 15,-1-2 0-15,2-5-8 16,-3 8 13-16,0 1 4 0,-2 1 2 0,1 2-5 16,-1 0-6-16,0 0 8 0,0 0 7 15,0 0 0-15,1 11 0 0,0-6-4 16,1 2-1-16,0-1 6 0,1 3 6 15,0-1 5-15,7 14 53 16,2 7 22-16,-6-12-47 0,7 22 43 16,-2 3-2-16,-5-21-42 15,0 21 43-15,-3-23-48 0,-3-2 3 16,1 1 1-16,-2-2 8 0,0-1 6 0,0-2 7 16,0 10 85-16,-14-5-14 15,7-12-93-15,-11 5 6 16,-4-3-27-16,11-5-14 0,-14-2-5 15,12-1 0-15,2 0-5 0,1 0-51 16,0-6-74-16,-13-17-542 16,18 14 447-16,3-3-12 0,2-1-80 15,0-1-104-15,9-17-348 0</inkml:trace>
  <inkml:trace contextRef="#ctx0" brushRef="#br0" timeOffset="57108.91">18208 476 2028 0,'0'0'25'16,"1"0"18"-16,1 0 76 0,1 0-49 15,-2 0-59-15,2 0-10 16,-2 0-6-16,0 0-1 0,-1 0 2 0,1 0 2 16,0 0 2-16,0 0 7 0,4 8-1 15,1 9-2-15,-2-7 1 16,3 12 6-16,-2-12-10 0,-1 0 0 16,0-1-5-16,0 0 5 0,2-3-3 15,-1 2-3-15,8 3 1 0,-6-7-1 16,1-3 5-16,-1-1-2 0,1 0 1 15,0 0 0-15,-1 0-6 0,9-17-52 16,-3-3-26-16,-8 9 53 16,5-14-4-16,-6 13 23 0,-2-3 14 15,0 1 3-15,0 0-5 0,2-14 4 0,-4 16-3 16,1 3 9-16,-1 0-6 0,1 3 0 16,0 0-14-16,-1 6 6 0,0 0 6 15,0 0 17-15,0 15 60 0,0-6-45 16,0 0-8-16,0 2-22 0,0 2 5 15,0 0 1-15,5-1-4 0,5 12 4 16,3-1-5-16,-6-13 0 16,7 6-16-16,-6-10-34 0,1 0-73 15,-1-2-108-15,-1-1-207 0,2 0-85 16,1-2 73-16</inkml:trace>
  <inkml:trace contextRef="#ctx0" brushRef="#br0" timeOffset="57407.29">18520 160 1397 0,'0'-3'48'15,"0"2"-16"-15,0-1-3 0,0 0-19 0,0 2-10 16,0 0-8-16,0 0 76 0,5 0 17 16,0 7 25-16,0 0 11 15,5 15-9-15,-4-8-72 0,0 4-6 0,1 2-7 16,-2 2-2-16,8 24 4 0,-9-22-22 16,2 0-3-16,-2-1 5 0,1-2-5 15,-2 0 1-15,4 16-25 0,-4-20-28 16,0-1-45-16,0-3-48 0,0-1-83 15,-1-1-129-15,1-1-70 0,0-3 19 0</inkml:trace>
  <inkml:trace contextRef="#ctx0" brushRef="#br0" timeOffset="57873.54">18903 389 1797 0,'0'-4'28'15,"0"1"15"-15,0-1 120 0,0 3-79 0,-7-1 5 16,0 2-14-16,2-1-1 0,-7 1 30 16,5 0-83-16,0 0-14 0,-2 0-10 15,1 0-5-15,-8 11 5 0,7-5 3 16,-1 1-1-16,2-1-4 0,-11 14 7 15,12-10-1-15,1 1 6 0,-1 0-7 16,3-1-5-16,1 0-5 0,1-2-6 16,2-1 1-16,0 3-4 0,0-5 12 15,8-2 4-15,0-2-4 0,2-1 0 16,-1 0-4-16,2 0-15 0,14-11-76 16,2-5-37-16,0-3 46 15,-16 9 71-15,0 0 13 0,-2-1 0 16,1 0 1-16,4-7-11 0,-9 12 9 15,1-1 3-15,-3 3 1 0,0 2-2 0,1 2 5 16,-2 0 2-16,0 0 4 0,2 8-1 16,0-1 14-16,5 7 25 0,-3-7-18 15,1 1-15-15,1 0-1 0,1 0-3 16,12 6 3-16,2-3-5 16,-10-6-17-16,13 3-261 15,2-4-609-15,-14-2 472 0</inkml:trace>
  <inkml:trace contextRef="#ctx0" brushRef="#br0" timeOffset="58227.37">19151 354 873 0,'0'-2'-3'0,"0"2"3"15,6 0 4-15,4 6 22 0,-3 1 84 16,-2-1-4-16,3 2 5 0,-1 0-9 16,6 13-72-16,-7-10-13 0,0 1 6 15,1-3 57-15,-3 1 0 0,2 0 4 16,2 7 1-16,-5-10-73 0,-2 0-4 16,0-1 9-16,1-2 14 0,-2 1 18 0,0-2 12 15,0-1 15-15,0 1 58 0,0-3-72 16,0 0-11-16,0 0-15 0,0 0-19 15,0 0-13-15,0-8-16 0,0-6 3 16,0 5 9-16,5-1 1 0,0-3 0 16,2 0-4-16,7-16-41 0,-4 14 2 15,-2 1-17-15,2-1-21 0,0 2-20 16,9-9-217-16,-12 13 32 0,1 3-82 16,-3 2-13-16,1 4 47 0</inkml:trace>
  <inkml:trace contextRef="#ctx0" brushRef="#br0" timeOffset="58517.18">19468 371 1769 0,'0'0'-15'16,"0"0"6"-16,0 0 0 0,0 8 7 16,0 7 3-16,0-5 4 0,0 0-4 15,5 12 15-15,0-11-13 0,-1 2-2 16,1-3-3-16,-2-1 5 0,1 2 1 16,-2-1-25-16,2 7-326 0,-2-11-57 15,0 0-13-15,0-3 97 0</inkml:trace>
  <inkml:trace contextRef="#ctx0" brushRef="#br0" timeOffset="58672.05">19556 104 2163 0,'0'-20'-13'16,"0"13"-16"-16,0 1-50 0,0 4-22 15,0-3-216-15,0 5 17 0,0 0-113 16,0 0 21-16,0 9 57 0</inkml:trace>
  <inkml:trace contextRef="#ctx0" brushRef="#br0" timeOffset="59082.79">19689 394 1889 0,'-8'0'-12'16,"8"0"-5"-16,0 0 2 0,0 0-4 15,0 0 6-15,0 0 11 0,4 0 7 16,0 0-2-16,1 0 7 0,2 0-10 15,5 0 2-15,-4 0-6 0,1 0 2 0,-1 5 4 16,7-1-5-16,-10 0 10 0,0 0-4 16,-3 0 3-16,0 2 3 0,-2 6-2 15,0-4 7-15,-7 1 14 0,0 1 12 16,-1 0 7-16,1-1-6 0,-4 12-1 16,-2-2-14-16,10-11-14 15,0 8 4-15,3-9-11 0,0-1 6 0,0-2 5 16,0 1-1-16,0-1 0 15,8-1-4-15,9 0 1 0,-7-3-8 16,2 0 1-16,4 0-5 0,0 0 0 0,0 0 2 16,3-7-9-16,15-5-134 0,-19 7-45 15,-1 0-167-15,-1 1-119 0,-3 0 16 16,-2 0 86-16</inkml:trace>
  <inkml:trace contextRef="#ctx0" brushRef="#br0" timeOffset="59545.72">20053 395 1797 0,'-6'-1'27'16,"-1"-1"2"-16,0 2 11 0,-2 0-5 15,-8 0 31-15,7 7-41 0,-2-1-17 16,1 1-1-16,-12 10 0 0,12-6-6 16,-1-1 4-16,4 4-6 0,-2-2-4 15,3 1 6-15,2 2-8 0,0 11 8 16,5-14-9-16,0-1 4 0,6-2 2 16,1-1-4-16,2-3 11 0,1-1-1 15,13-2-32-15,-12-2-8 0,-1 0-2 0,0 0 0 16,0-9 2-16,-2 1 10 0,1 0 1 15,6-10 5-15,-3-2 4 16,-2-2-5-16,-7 10 16 0,-2 2 5 16,0-1 10-16,1 0 20 0,-1-6 50 15,-1 9-52-15,0 3-21 0,0 1-13 16,0 2-4-16,0 2 3 0,0 0 4 16,0 9 12-16,0-1 3 0,0 1 2 15,6 11 16-15,0-8-16 0,-2 0-4 0,2 1 0 16,1-2-2-16,2 0-9 15,-1 1 1-15,15 7-57 0,3-5-451 16,-13-9 16-16</inkml:trace>
  <inkml:trace contextRef="#ctx0" brushRef="#br0" timeOffset="59843.49">20248 163 2039 0,'-4'-6'-7'0,"4"3"-2"0,0 3 1 15,0 0-2-15,0 6 7 16,0 3 5-16,0 3 4 0,6 3 1 0,-1 5 6 16,5 27 10-16,-4-20-15 0,0 1 1 15,-3 0-4-15,1 2 7 0,-3 27 5 16,-1-5-12-16,0-28-5 15,0 16 4-15,0-24-4 0,0-2-25 16,0-2-43-16,-5-3-53 0,5-1-39 16,0-2-19-16,-3-3-272 0,3-3-87 15,0 0 298-15,0-14-17 0</inkml:trace>
  <inkml:trace contextRef="#ctx0" brushRef="#br0" timeOffset="60128.53">20280 473 1425 0,'2'-13'67'0,"0"4"46"0,1-4 199 0,-1 8-195 15,0 3-39-15,-1-2-32 0,1 4-13 16,0 0-32-16,-1 0-6 0,-1 0 0 16,2 0 5-16,3 0-2 0,1 0 5 15,0 4-1-15,2-4-1 0,1 0 4 16,16 0-11-16,-15 0 9 0,4 3-2 16,-3-3 4-16,12 3-6 0,-13 0-3 15,-1 0 2-15,0-1 0 0,-2 0-1 0,6 3-14 16,-8-2-9-16,1 1 3 0,-3-1-3 15,0-1 18-15,-2 2 12 0,1 9 1 16,-2 4-2-16,0-7-2 16,0 12 15-16,-6-10-12 0,6 0 2 15,-4-1-1-15,4-1-2 0,0 0-1 16,0-1-6-16,0 2-47 0,0-4-83 16,0-7-26-16,0 0-480 15,0 0 193-15,4-7 90 0</inkml:trace>
  <inkml:trace contextRef="#ctx0" brushRef="#br0" timeOffset="60260.2">20532 121 849 0,'0'0'-49'0,"0"0"-76"15,0 0-66-15,0 6-185 0</inkml:trace>
  <inkml:trace contextRef="#ctx0" brushRef="#br0" timeOffset="60860.4">20658 445 1646 0,'-5'12'30'15,"-1"-9"-7"-15,6 3 10 0,-4-2 20 16,4 1-5-16,0-1 13 0,0 3-3 16,0 5-9-16,0-6-41 0,0 2-7 15,0-1 4-15,0-1-1 0,7-1-4 16,-1 0 3-16,6 3-3 0,-1-3-2 16,-7-3 2-16,3-1-2 0,-4-1 14 15,-1 0 1 1,-2 0 17-16,0 0-23 0,0 0-3 0,0-7-9 15,0 1 5-15,0 0-4 0,0-1-7 16,0-24 8-16,0 18 8 16,0-10-5-16,0 12-2 0,0 1 8 15,0 0-5-15,0 0 6 0,10-3-8 16,-5 7 1-16,0 1-3 0,0 1 0 16,2 0-1-16,5 4-3 0,-5 0 9 15,1 0 0-15,0 0-1 0,11 13 0 16,-9-7-3-16,-2 2 2 0,2 1 0 15,-1 1 2-15,-1-1-1 0,7 8 6 0,0 1-1 16,-9-10-4-16,5 6 1 16,-7-7-8-16,1-1 4 0,-3 0-2 15,-1-3 5-15,1-1-1 0,0 0-3 16,-2 0 10-16,0-2 9 16,0 0-18-16,0 0-153 0,0-8-74 15,6-8 70-15,0 5 78 16,0-1 2-16,4-1 25 0,0-2 25 15,13-9 39-15,-12 12 10 0,1 4 8 16,-2 2 7-16,0 1-14 0,10 4 28 0,-11 1-27 16,1 0-4-16,-2 0-11 0,1 6-4 15,10 6 3-15,-10-6-1 0,-1 1-1 16,1-1 1-16,-1 1-93 0,9 6-595 16,-10-6 287-16,-2-1 91 0</inkml:trace>
  <inkml:trace contextRef="#ctx0" brushRef="#br0" timeOffset="62341.79">17528 946 1057 0,'-1'0'6'0,"-1"0"19"0,2 0-17 16,0 0-9-16,0 0-9 0,0 0 20 15,0 5 15-15,0 1 13 0,0 9 47 16,-7-5-53-16,2 1-3 0,0 1 37 15,0 2 5-15,-1 0-12 0,1 0-4 16,-4 15-35-16,5-14-7 0,0 0-7 16,1-1-1-16,0-2-2 0,1-1-1 15,1-1-8-15,1 5-20 0,0-10 13 16,0-1 9-16,0 0 6 0,6-2 2 16,0 1-2-16,-1-2 1 0,12 3 6 0,-7-2 0 15,3-2-3-15,1 0 2 0,3 0-2 16,1 0-4-16,1 0 6 0,24-13-3 15,-22 7-3-15,-1 2-5 0,0-2 4 16,-2 2-4-16,-1 0 1 0,-3 1 5 16,10-2 7-16,-15 3-110 0,-1 2-193 15,-2-1-118-15,-1-1 5 0</inkml:trace>
  <inkml:trace contextRef="#ctx0" brushRef="#br0" timeOffset="62763.11">17735 1070 1353 0,'0'0'22'0,"0"-6"2"0,6-4 59 16,0 7-52-16,-1-1 7 0,1 0-8 16,1 1-2-16,0-1 2 0,0 2-4 15,10 2 1-15,-8 0-22 0,0 0-3 16,0 0 8-16,-1 7 48 0,-1 2 6 0,4 11 65 16,-6 7-103-16,-5-12-17 15,0 19-72-15,-9-17-33 0,1 0-96 16,-1 0-193-16,0 0-70 0,-2-1 53 15</inkml:trace>
  <inkml:trace contextRef="#ctx0" brushRef="#br0" timeOffset="93750.36">18153 1229 122 0,'0'-3'-8'0,"0"-1"-48"15,0 2 26-15</inkml:trace>
  <inkml:trace contextRef="#ctx0" brushRef="#br0" timeOffset="94803.29">18198 943 1180 0,'-1'-2'65'0,"1"2"53"16,0-2 40-16,0 2 20 0,0 0-56 15,0 0-54-15,0 0-29 0,0 0-41 16,0 0 2-16,0 0 2 0,0 0 19 16,0 7 22-16,5-1 2 0,3 14 47 15,-4-6-60-15,0 3 3 0,1 3-11 16,0 2-1-16,-1 1-12 0,0 2-3 0,2 25 5 16,-3-26-7-16,0-2-5 0,-2 1-3 15,2-2-5-15,-1-4-4 16,0-1 1-16,3 7-90 0,-4-15 13 0,1-2-26 15,0-3 0-15,0 0-29 0,-2-3-94 16,0 0-103-16,0-7-408 0</inkml:trace>
  <inkml:trace contextRef="#ctx0" brushRef="#br0" timeOffset="94995.49">18183 1145 1538 0,'-1'-1'20'0,"-1"1"18"0,2 0 3 16,0 0 9-16,0 0-9 0,0 0-35 15,0 0-13-15,0 0 4 0,5 0 5 16,-1 0 48-16,1 0 6 0,8 0 46 16,-4 0-98-16,1-7 0 0,2 2-4 0,2 0-5 15,-1 1 1-15,1 1 5 0,15-4-18 16,-14 4-69-16,-1 0-91 0,-1 0-152 16,-1 1-93-16,0-1 27 0,-1 1 84 15</inkml:trace>
  <inkml:trace contextRef="#ctx0" brushRef="#br0" timeOffset="95427.54">18576 1109 2005 0,'-5'0'64'0,"0"0"38"16,1 0 41-16,-1 0 24 0,-1 0-31 15,0 0-7-15,-8 0 57 0,8 0-137 16,-3 0-29-16,1 0-18 0,-1 0-2 16,1 0-2-16,-1 0-3 0,-9 20 0 0,2 5-5 15,9-9 2-15,-4 16-6 16,8-18 0-16,1-2-8 0,2-2-7 16,0-1-8-16,0-2-11 0,0-2 5 15,5 0-17-15,-5-5 45 0,7 0-6 16,-2 0-15-16,1 0-12 0,0-9-9 15,1-1 4-15,5-11-55 0,-6 8 66 16,0-1 3-16,0 1 20 0,-1 0 11 16,1 0 2-16,-2 2 3 0,5-5-8 15,-2 7 5-15,-4 9 1 0,3 0-2 16,-2 0 9-16,-1 8 2 0,3 1-2 16,-3-3 2-16,2 3 1 15,1 1 0-15,5 13 3 0,-5-12-5 0,0 1-1 16,-1-2-1-16,0-1-1 15,0-1-7-15,0 0-51 0,4 3-224 0,-3-7-42 16,-1-2-151-16,0 0 20 0,2-2 65 16</inkml:trace>
  <inkml:trace contextRef="#ctx0" brushRef="#br0" timeOffset="95668.12">18790 1106 2172 0,'0'-2'36'0,"-7"1"45"16,3 0 25-16,-1 1 9 0,0 0-30 15,-5 0-15-15,0 8-52 16,-2 7-15-16,1 1 2 16,7-6-3-16,-2 13-6 0,4 1 1 15,2-12 4-15,0 11-4 16,0-13-6-16,6-1-5 0,-1 0-27 15,0-2-62-15,-1-3-68 0,2 0-90 0,7-4-648 16,-5 0 413-16,0-7 99 16</inkml:trace>
  <inkml:trace contextRef="#ctx0" brushRef="#br0" timeOffset="96015.69">18861 873 1654 0,'0'0'0'0,"1"0"-3"15,-1 0 13-15,2 4 43 0,2 13 92 16,-4-7-73-16,1 3-33 0,1 3 10 0,1 0 0 16,-2 4-2-16,1 0-1 0,1 22 39 15,1-3-17-15,-3-20-59 16,-1 18-8-16,0-22 2 0,0-2-3 15,0-1 6-15,0-1-9 0,0-2 1 16,0-2-2-16,0 1-10 0,0-7-1 16,0-1 16-16,6 0 3 15,-1-9-2-15,2 1 0 0,0-3 3 16,3 1 1-16,0-1-4 0,1-3-5 16,13-15-17-16,-5 1 14 15,-10 15 1-15,8-12-159 0,-5 6-239 16,-8 11 44-16,3-5-487 15,-6 9 517-15</inkml:trace>
  <inkml:trace contextRef="#ctx0" brushRef="#br0" timeOffset="96217.06">18944 1122 1245 0,'-3'7'5'0,"-1"-1"81"0,3 5 178 16,1 1 28-16,0-7-223 15,5 9 31-15,9 3-69 16,-6-9-18-16,5 7 1 0,-6-7-10 16,0 0-1-16,0-3 0 0,1 0-7 0,0 1 4 15,-1-3-3-15,6 4-248 0,-2-5-634 16,-6-2 441-16</inkml:trace>
  <inkml:trace contextRef="#ctx0" brushRef="#br0" timeOffset="96464.27">19078 902 2009 0,'0'0'0'16,"0"0"-3"-16,0 6 3 15,0-6 20-15,0 17 125 0,0-8-49 0,4 1-7 16,-4 3-33-16,7 2-16 0,-3 4-6 15,1 1-3-15,1 23 16 0,-1-1-24 16,-2-22-19-16,1 19-10 16,-2-21-5-16,0-2-82 0,1-1-131 15,1-2-283-15,-1-1-132 0,-2-3 84 16</inkml:trace>
  <inkml:trace contextRef="#ctx0" brushRef="#br0" timeOffset="96832.1">19246 1113 1831 0,'1'4'-5'0,"3"-1"-4"16,1-1 13-16,-3-2 3 15,5 0 102-15,-4 0-35 0,1 0 8 16,0 0-34-16,2 0 2 0,-1-6-16 0,7-4 7 15,-1-2-36-15,-6 5-7 16,2-6 3-16,-4 6 6 0,-1 0-1 16,-2-1-2-16,0 1-11 0,0-1-14 15,0-5-45-15,-12 1-6 16,7 8 38-16,-9 1-22 0,8 3 45 16,1 0 4-16,-2 11 6 0,1-1 3 15,0 3 10-15,-6 16 41 0,5 5 18 16,6-16-37-16,1 16 27 15,0-17-33-15,0-1 9 0,7-1 0 16,0-1-8-16,1-1-8 0,3-3-12 0,17 7-13 16,-10-13-86-16,1-4-209 0,3 0-301 15,3-12 2-15</inkml:trace>
  <inkml:trace contextRef="#ctx0" brushRef="#br0" timeOffset="97603.49">20082 1093 1048 0,'-12'0'204'0,"8"0"-32"16,-5 0 131-16,5 0-181 0,1 0-38 15,0 4-30-15,2-4-7 0,-1 0-27 16,1 4-15-16,-2-1-8 0,3 0 0 15,-2 2 4-15,0 2-3 0,0 2-6 16,1 2 9-16,-2 20 3 0,0 6 9 16,3-17-10-16,0 15-10 15,0-19 5-15,0-4-3 0,6-1 2 0,-1-2 3 16,0-3-7-16,-1-2 6 0,6-1 0 16,-4-3 2-16,-1 0-1 0,2 0 0 15,0-9 7-15,3-2-7 0,8-17 8 16,2-8 15-16,-11 17 37 15,3-17 135-15,-11 21-108 0,-1 0-33 16,0 4-27-16,-6 0 0 0,-3 2-8 16,-1 2 3-16,-17-6 27 0,12 9-29 15,0 0-8-15,2 2-27 0,-1 2-45 0,4 0-60 16,-7 0-297-16,9 11-294 16,8-4 239-16</inkml:trace>
  <inkml:trace contextRef="#ctx0" brushRef="#br0" timeOffset="97983.46">20252 1083 2144 0,'0'0'21'0,"-4"0"1"0,4 0-2 0,-4 0 2 16,4 0-28-16,0 0 0 0,0 0-3 16,0 0-3-16,0 0 7 0,0 0 0 15,0 11 9-15,10 1 7 16,-6-2-10-16,3 13 7 0,-1-10-3 16,-3-1-3-16,1 1-1 0,0-1 0 15,1 0-2-15,-1-3 1 0,1 5-3 16,-2-10 1-16,-1-2 3 0,1 1 3 15,-1-3-1-15,-1 0 3 0,1 0 3 16,0 0 21-16,1-7-6 0,0 1 1 0,1-4-13 16,-1 0-4-16,3-3-5 0,0-1-9 15,6-16 9-15,-6 14-41 0,0 2-44 16,-2 0-79-16,2 4-120 0,-1-1-158 16,-2 3-62-16</inkml:trace>
  <inkml:trace contextRef="#ctx0" brushRef="#br0" timeOffset="98346.35">20422 1187 752 0,'0'2'-5'0,"5"-2"27"0,1 2 108 0,-2-2 41 16,3 0 40-16,-2 0 21 0,8-7 13 15,-7 2-148-15,1-2-44 0,0-1-5 16,0-1-2-16,0 1-23 0,-2 0-4 16,7-10-4-16,-4 1 22 15,-5 12-5-15,0-6 34 0,-3 6-41 16,0 1-10-16,0 0-7 0,-7 2 8 16,1-1 1-16,0 1 1 0,-4 0 5 0,4 2-25 15,0 0-7-15,2 0 6 16,0 9 3-16,0-1-3 0,-1 2 4 0,0 15-2 15,3-11 3-15,1 2-2 0,1 1-5 16,0 2 5-16,0-1-5 16,0 1 8-16,18 16-6 0,2-5-1 15,-6-18-1-15,15 4-87 0,-14-12-36 16,1-4-112-16,0 0-195 0,-1 0-74 16,1 0 65-16</inkml:trace>
  <inkml:trace contextRef="#ctx0" brushRef="#br0" timeOffset="98648.94">20682 1104 474 0,'7'5'97'0,"-3"2"64"0,2-1 16 16,-2 3-58-16,2 0-12 0,-2 2-25 0,5 12 41 15,-6-13-77-15,0 0-35 16,-3-2 13-16,2-1 26 0,0-2 9 16,-1-2 17-16,2-1 47 0,-3-2-62 0,1 0 2 15,0 0 29-15,0 0 19 16,0-7-11-16,1 0-21 0,3-11-25 16,-1 7-51-16,0-1 2 0,0-1-4 15,3-1-6-15,-1-1-1 0,0 2-26 0,7-11-120 16,-2 5-201-16,-5 10-4 15,4-3-539-15</inkml:trace>
  <inkml:trace contextRef="#ctx0" brushRef="#br0" timeOffset="99887.78">20976 960 1396 0,'6'-11'24'15,"1"-11"82"-15,3-4 55 16,-7 12-83-16,4-12 58 0,-3 0-53 16,-1 13-49-16,-1-10 39 15,-2 13-29-15,0 0 2 0,0 0 10 0,-6 1-6 16,0 0-10-16,-1 0 1 0,-10-6 32 15,-1 3 41-15,10 8-71 16,-9 0-18-16,2 4-45 16,10 0 5-16,-8 15-10 0,2 7 13 15,8-7 14-15,0 24 1 16,3-15-6-16,0 2 8 0,0 3-5 16,6 0 3-16,1 2 3 0,-2-1-7 15,5 25 7-15,-1-10-2 16,-6-27-6-16,4 12 1 0,-2-11 0 15,-2-12-3-15,-1 1 0 16,-1-4-5-16,1-4 3 0,0 0-14 16,-2 0 12-16,0 0-2 0,0 0-1 15,2-6 8-15,-1 0-4 0,1 0 5 16,4-9 5-16,3-4-16 16,-5 7 1-16,10-13 0 0,-1 0 2 15,-6 13-1-15,9-6 2 16,-8 10-1-16,1 2 2 0,-1 2-2 15,1 1 3-15,-1 0 2 0,1 3-1 16,7 0 4-16,0 0-1 16,-9 6 0-16,6 5 2 0,-1 0 9 15,-7-5-4-15,5 6-8 0,-1 3 7 16,-5-7-2-16,3 8-1 16,-4-8-1-16,-1 0 4 0,0-1-2 15,-2-1-1-15,2-2-3 0,-1-1-3 16,1 0 1-16,0-2-1 15,-2-1 3-15,1 0-12 0,-1 0-12 16,0 0 5-16,0-20-70 16,5-4-49-16,-5 8 67 15,4-20-95-15,-4 16 86 0,5 1 6 16,-5-2 5-16,0 2-4 0,0 0-3 16,0 2-10-16,0-13-153 0,0 6-165 15,0 18 186-15,0-4-126 0</inkml:trace>
  <inkml:trace contextRef="#ctx0" brushRef="#br0" timeOffset="100140.05">21207 548 2720 0,'0'-4'-6'0,"0"3"1"0,0 0-3 16,0 1 1-16,0 0-2 0,0 0-7 15,0 0-182-15,0 0 13 0,0 0-92 16,0 0-159-16,0 0-110 0,0 6 63 15</inkml:trace>
  <inkml:trace contextRef="#ctx0" brushRef="#br0" timeOffset="100743.35">21385 571 827 0,'0'10'14'0,"0"-4"-7"15,0 12 10-15,6-7 7 0,-6 4 36 16,6 2 11-16,-1 2 7 0,-1 3 8 15,0 2-33-15,4 25 27 0,-1 5-60 16,-3-28-11-16,4 23 8 16,-5-26-8-16,0-4-6 0,0-1 2 0,0-2-8 15,-1-2 6-15,0-2-48 0,0 5-291 16,-1-11 68-16,-1-1 7 0,0-3 56 16,0-2 55-16</inkml:trace>
  <inkml:trace contextRef="#ctx0" brushRef="#br0" timeOffset="100922.61">21420 951 1560 0,'-7'-12'115'16,"5"7"-59"-16,0-1-30 16,2 6-36-16,0-2 5 0,0 1-2 0,0-1 43 15,0 2 6-15,7-2 0 16,7-3 8-16,-7 1-47 0,2 0-3 0,1 0-3 16,1-2 6-16,0 0 0 0,0 1 1 15,10-6-3-15,0 1-10 16,-12 7 1-16,10-2-190 0,-12 2-18 15,1 2-134-15,-1 1-3 0,0-1-1 16,-1 0 96-16</inkml:trace>
  <inkml:trace contextRef="#ctx0" brushRef="#br0" timeOffset="101624.88">21578 541 1331 0,'0'-2'94'0,"0"1"52"16,0 1-106-16,0 0-21 0,0 0-20 15,0 0 7-15,4 16 112 16,3 9 5-16,-4-8-90 16,6 29 78-16,0 12-14 15,-5-26-85-15,6 36 21 0,-1-2-1 16,-5-33-18-16,7 26 0 16,-1-8-9-16,-5-29-4 15,5 13 10-15,-3-9-2 16,-4-16-7-16,2 3-18 0,-5-10-16 0,2-1-26 15,-1-1-22-15,-1-1-18 16,1 0 4-16,-1 0 9 0,0-10 19 0,0-9-22 16,0 7 79-16,0 1 9 0,0-1 11 15,0-1 11-15,0 2 1 0,0 0 31 16,-5-6 61-16,5 5-50 16,0 8-56-16,0-4 4 15,0 1 7-15,0 3-8 0,0-4-7 16,10 0-3-16,-6 3 0 15,11-7 2-15,-9 9-2 16,0-2 0-16,5-1 3 16,0 0 5-16,-5 4-8 0,6-3-3 15,2 4 3-15,-6 0-8 0,8-2-7 16,2 0-6-16,-9 1 10 16,7-2-12-16,-3 2 15 15,-7 1 10-15,3 0-8 0,-1 1 0 16,-5 0 8-16,4 8-2 15,0 2-3-15,-6-2 3 16,2 9 2-16,-1 2 3 16,-2-8-6-16,0 12 9 0,0 0 2 15,0-11-13-15,1 12 2 16,2 2 0-16,-2-13 6 16,5 13-2-16,1-2-63 15,-4-15-95-15,3 8-577 0,-4-12 292 0,1-2 94 16</inkml:trace>
  <inkml:trace contextRef="#ctx0" brushRef="#br0" timeOffset="101810.12">21806 450 2184 0,'-2'0'-18'0,"-1"-3"-135"0,3 3 29 16,0 0-43-16,0 0-40 16,0 0-154-16,0 0-422 0</inkml:trace>
  <inkml:trace contextRef="#ctx0" brushRef="#br0" timeOffset="102668">22033 904 979 0,'3'-4'-10'16,"-2"4"3"-16,1-1-3 0,0 1 0 15,-1 0 7-15,1 0 15 0,-1 7 10 0,1 3 12 16,0 1 10-16,1 3 8 16,3 20 73-16,-2-15-68 0,0 1-16 0,0-2-28 15,1 0 3-15,-2-4-12 0,2-1 2 16,3 6 2-16,-4-13-8 0,0-2-2 15,-1-2 3-15,1-2 5 0,1 0 1 16,0 0-3-16,5-20 2 0,4-7-2 16,-8 10-6-16,7-20-7 15,-8 19 7-15,1-1-2 0,-1 3 0 16,1 1-6-16,-2 2-5 0,1 2 5 16,4-4 3-16,-6 12 18 0,1 1-7 0,-1 2-5 15,1 0 5-15,-1 0-6 16,0 7 7-16,8 9 2 0,-5-7-6 0,1 2 40 15,-1 1 0-15,2 1 11 0,2 0 49 16,0 2-28-16,13 13 76 0,-11-16-124 16,4 0-1-16,-1-1 6 0,1-1 1 15,1-4 19-15,2-1-12 0,20-2 37 16,1-3-27-16,-22-5-27 16,19-12 19-16,-19 7-28 0,-1-2-2 15,-1-1-7-15,0-3-7 0,-1 0 3 16,-1-2-4-16,10-20-26 0,-12-1-98 15,-12 21 46-15,0-15-108 0,-6 19 81 16,-3 2 1-16,-1 4 44 16,-3 2 49-16,0 3 43 0,0 3 6 0,-12 7-9 15,4 11-24-15,12-8 12 16,-5 15 64-16,9-11-37 0,-1-1-13 16,2 2-16-16,0 1-5 0,1-1-8 15,2 0 8-15,1 14-14 0,5-1 5 16,1-14 5-16,9 8-2 15,-6-12 1-15,3 0 0 0,0-1 3 16,1 0-4-16,0 1 3 0,1 2 2 16,13 13 5-16,-4 2-5 0,-14-12 4 15,4 13 7-15,-9-14 0 16,-1-1 9-16,-2 0 25 0,-1 0 0 0,0 0-7 16,0 2-11-16,-17 17-36 0,-3 5-8 15,8-17 8-15,-17 25 10 16,11-21 23-16,0 0 16 0,-2 1 5 15,-2-1-44-15,0 1-123 0,-3-2-276 16,-26 20-646-16</inkml:trace>
  <inkml:trace contextRef="#ctx0" brushRef="#br0" timeOffset="154424.29">9454 5494 264 0,'-5'-6'53'0,"1"0"53"0,0-1 26 16,0 1 12-16,-6-3 26 0,5 4-140 15,0 3-12-15,-13 0-206 0,13 2 43 16,-1 0-17-16,0 0-10 16,2 0 35-16</inkml:trace>
  <inkml:trace contextRef="#ctx0" brushRef="#br0" timeOffset="155825.25">5677 6159 1844 0,'-2'0'15'0,"-2"0"19"16,3 5-13-16,1-5-22 0,0 0 1 0,0 0-3 16,0 0-5-16,0 0 22 0,0 0 5 15,0 0 0-15,4 0-1 0,1 0 0 16,-1 0 14-16,2 0 21 0,10 0 43 16,-4 0-67-16,3 0-16 0,4 0 34 15,4 0 11-15,6 7 24 0,51 0 70 16,-31-1-87-16,10 1-22 0,5-1-4 15,6 0-10-15,5-1-8 0,78 6-1 16,-75-7-11-16,-1-2-7 0,-2-2 10 16,132 0 61-16,-145 0-55 15,1-7 4-15,-3 7-5 0,55 0 11 16,-60 0-22-16,-1 0 3 0,0 6-3 0,-1 1 5 16,-2 3 1-16,39 12-11 0,-15 0 0 15,-43-12 2-15,17 5 4 16,-31-9-8-16,-2-3-1 0,-2-1-16 15,-4-2-87-15,-1 0-101 0,4 0-631 16,-9 0 187-16,-4-5 106 0</inkml:trace>
  <inkml:trace contextRef="#ctx0" brushRef="#br0" timeOffset="159249.91">2548 1576 1217 0,'0'-10'128'0,"0"6"-32"15,0 1 53-15,0 2-76 0,0 1-9 16,5 0-19-16,-5 0-11 0,0 0-19 16,3 0-19-16,0 0 6 0,-2 6 6 0,2 1 17 15,-2 2 6-15,2 2 4 0,0 3-7 16,1 4-11-16,4 22 22 15,-2 3-4-15,-3-23-35 0,1 18 4 16,-2-21-10-16,-2-2 8 0,1-1-1 16,-1-4 0-16,0-1 6 0,0-1-6 15,0 0 20-15,0-8 12 16,0 0 0-16,0 0 68 0,0-6-64 16,0 0-23-16,0-3-17 0,0-1-4 15,0-2 5-15,-5-4 3 0,0-21-5 16,5-6-5-16,-4 22 1 0,4-20 3 15,0 5 8-15,0 21-7 16,0-11 0-16,0 16-4 0,0 1 1 16,6 1-10-16,-2 2-2 0,0 1 1 15,1 1-4-15,6 1-5 0,3 3 17 16,-7 0 12-16,11 13 0 16,-9-4-1-16,-1 2 0 0,2 1-2 15,-2 3 4-15,0 3 2 0,0 0 1 16,3 22 7-16,-3-3-12 15,-6-22-3-15,-1 10 0 0,-1-10-2 16,0-12 0-16,0 2 6 16,0-5-10-16,0 0 5 0,0 0 2 0,0 0-7 15,0 0 12-15,0-8-6 16,5-14-7-16,-1-12-6 0,0 14 11 16,5-29 3-16,-4 24-2 0,1 2 3 15,-1 0-1-15,1 3-4 0,1 1-1 16,-1 5 3-16,8-9-7 0,0 11 4 15,-7 12 10-15,7 0 4 16,-6 6-1-16,1 1-8 0,-2 1 2 16,0 3 8-16,0 1-4 0,0 1 5 15,5 17 6-15,-3 2-4 16,-5-14-9-16,2 18-37 0,-4-18-18 0,0-1-29 16,0-2-33-16,0 0-66 0,0-2-125 15,4 13-835-15</inkml:trace>
  <inkml:trace contextRef="#ctx0" brushRef="#br0" timeOffset="159959.99">3143 1537 2048 0,'-9'-3'131'16,"5"2"-32"-16,-5 1 93 15,3 0-131-15,1 0-11 0,-2 7-22 0,0-1-11 16,-1-1-9-16,1 1-5 0,-7 7-9 16,7-7 1-16,0 1-2 0,2 1 6 15,-1 0-4-15,2-1 2 0,-2 8-5 16,6 1-9-16,0-9 3 15,0 8-5-15,7-9 9 0,0 0-7 16,2 1-36-16,1-1-34 0,2 1-14 16,-1-1 2-16,16 7-20 0,-14-6 87 15,-2 0 12-15,1-1 4 0,-2 1 7 16,-1 0 5-16,5 7 18 0,-4 2 51 16,-7-7-14-16,0 9 82 15,-3-12-56-15,0 2-2 0,0-1 0 16,0-1 9-16,-6 0 0 0,1-1 6 15,-6 4 97-15,6-5-107 0,-2-1-24 0,0 0-26 16,-2-2-19-16,1 1-36 0,-9-1-108 16,0-1-124-16,10 0 90 15,-6-6-459-15,6-1 138 0,3 1-64 16,2-2 146-16</inkml:trace>
  <inkml:trace contextRef="#ctx0" brushRef="#br0" timeOffset="160503.35">3377 1544 1986 0,'-5'-3'42'0,"0"1"22"0,0 0 22 15,-1 1 26-15,1 1-20 0,-8 0 64 16,7 0-107-16,-1 0-27 0,1 6-17 16,-1 0-4-16,0 0-6 0,2 2 7 15,-6 12-7-15,6-7 6 0,2 1-7 16,1 1 2-16,1 0 1 0,1 1-11 15,0-1 6-15,8 14-8 0,0-17 10 16,0-2-8-16,1-2-8 0,1-2-7 16,1-1-6-16,0-5-3 0,10 0-22 15,-10 0 35-15,-1-9 0 0,-1 0-2 0,1 0 4 16,-3 0 3-16,0 1 11 0,1-4 23 16,-5 7-3-16,-3 2-6 0,0 3-17 15,0 0-6-15,0 0-5 16,-8 7 8-16,-10 10 36 0,8-6-2 0,0 4 6 15,0 2-5-15,-1 1-8 0,1 2 6 16,1 1-8-16,-5 20-1 0,9-22-8 16,0-1 1-16,3-2-3 0,2-2-4 15,0-2-2-15,0-3-1 0,5 6 4 16,1-10 7-16,-1-2-2 0,3 0 5 16,-1-3-8-16,2 0-2 0,1 0-2 0,17-6-4 15,2-12-209-15,-13 7-136 16,14-12-719-16</inkml:trace>
  <inkml:trace contextRef="#ctx0" brushRef="#br0" timeOffset="167101.82">1163 1530 1670 0,'-3'0'72'0,"-1"-4"152"15,1 4-15-15,1-3-122 16,0 3 15-16,1-3-67 15,0 3-20-15,1-2 27 0,0 1-23 16,0-1-4-16,0 2-9 0,0 0-5 16,0 0-3-16,0 0-6 0,0 0 2 0,0 0-12 15,0 0 9-15,0 0-9 0,4 0 3 16,-4 0 9-16,5 0 2 16,-1 0 2-16,9 0 7 0,4 0 1 15,-7 0-3-15,14 0-7 16,-3 0 0-16,-10 0 6 0,-1 0-2 15,8-7 2-15,-9 1-5 0,-1 0 4 16,-1-1 1-16,0 0 0 0,0 0-2 16,-1 0 0-16,5-7 4 15,-4 1-7-15,-3 7 2 0,1-3 6 16,-3 4 0-16,-1 3-5 16,-1 1-4-16,0 1-32 0,0 0-16 15,0 0-16-15,0 0-47 16,0 8 96-16,0 0 18 0,6 1 0 0,1 2 7 15,0 4-5-15,0 1 1 16,13 22 2-16,3 3 1 16,-12-21 4-16,10 22 34 0,0-2 32 15,-11-20-39-15,7 21 36 16,-4 1 26-16,-9-22-37 0,1 19 82 16,-5-3 39-16,0-19-85 15,0-3 10-15,-14 12 71 0,6-15-81 16,-1-1-9-16,0-1-7 0,-3-2-5 15,0 0-22-15,-2-1-15 0,-16 2 24 16,-4-8-45-16,16 0-17 16,-18-9-10-16,1-7-29 0,20 7-18 15,-12-10-155-15,5 1-212 16,13 8 137-16,2 0-72 0,-4-10-612 16,10 10 408-16,0-1 112 0</inkml:trace>
  <inkml:trace contextRef="#ctx0" brushRef="#br0" timeOffset="168739.27">1704 1381 1018 0,'0'0'24'15,"-1"0"16"-15,0 0 15 0,1 0-2 16,0 5-9-16,0 3-26 16,0-3-2-16,0 9 16 0,-6 5-3 15,0-6-12-15,1 16 6 16,-3 9 3-16,6-16-14 15,0 29 15-15,2-22-19 0,0 4-1 16,0 2-3-16,0 1-4 0,6 4 1 16,0-1 1-16,9 36 1 0,3-6-10 15,-7-42 4-15,12 17-56 16,-1-16-200-16,-9-19-4 0,11 1-304 16</inkml:trace>
  <inkml:trace contextRef="#ctx0" brushRef="#br0" timeOffset="169215.73">1842 1599 1541 0,'-8'0'9'16,"4"0"5"-16,-3 0 18 0,4 5-17 0,1 1-7 16,-1 0-4-16,0 1 1 0,2 2-5 15,-2 3 4-15,3 18 4 16,0 8 0-16,0-17-3 0,7 23 11 15,-1-24-7-15,-1-1-3 0,0-1-4 16,1-3-1-16,0 0-2 0,1-3-7 16,7 2-2-16,-8-10 1 0,1-4 5 15,0 0 6-15,0 0 8 0,0-8-1 16,-1-2 11-16,5-18 8 0,-1-8 5 16,-6 16-9-16,0-22 49 15,-3 22-37-15,-1 1-1 0,0 1-2 16,0 1 4-16,-7 1 3 0,0 0-9 15,-8-12-2-15,-5 4-24 16,10 14-7-16,-11-6-61 0,3 7-115 16,10 6 9-16,-7 3-473 0,9 0 226 15,1 7 79-15,1 1 133 0</inkml:trace>
  <inkml:trace contextRef="#ctx0" brushRef="#br0" timeOffset="169457.54">1835 1772 1867 0,'-4'2'27'0,"2"-2"46"15,2 0-18-15,0 0-53 16,0 0-1-16,0 0-5 0,0 0 0 15,0 0-4-15,0 0 4 0,0 0-1 16,5 0 7-16,7-8 7 0,-6 8-7 16,0-2-6-16,10 0-48 0,1-2-262 15,-7 4-65 1,7 0-471-16</inkml:trace>
  <inkml:trace contextRef="#ctx0" brushRef="#br0" timeOffset="169957.95">1947 1419 935 0,'0'-5'3'0,"0"-2"36"0,0 4 17 15,4 3-31-15,5 0 13 0,0 6 95 16,-2 1-36-16,8 11 128 16,-6-7-132-16,0 2 15 0,1 3-21 15,0 3 8-15,0 2-6 0,-2 2-29 16,5 32 57-16,-6 6-26 15,-7-30-61-15,0 33-6 0,-7-2-26 16,1-31 0-16,-8 29-51 16,6-31 0-16,1-3-29 0,-2 0-33 15,0-2-48-15,0-3-49 0,1-4-153 0,-9 10-477 16</inkml:trace>
  <inkml:trace contextRef="#ctx0" brushRef="#br0" timeOffset="170387.15">2157 1570 754 0,'0'0'4'0,"2"0"1"0,-2 0 8 0,1 0-13 16,0 0 4-16,1 0 0 0,3 0 178 15,2 0 125-15,-4 0-187 16,7 7-104-16,1-3 3 16,-6 1-9-16,5 2-11 0,-5-3 4 15,0-1-8-15,0-1-95 0,1 0-148 16,1-2-113-16,0 0 3 0</inkml:trace>
  <inkml:trace contextRef="#ctx0" brushRef="#br0" timeOffset="170644.4">2170 1747 1047 0,'-1'0'-32'0,"1"0"24"0,0 0 25 16,12 0 32 0,-7 0-26-16,7 0 2 0,-5 0-14 0,0-4-1 15,0 4 1-15,1-4-8 0,0 0 4 16,0 4 5-16,11-9-471 15,-3 4-137-15</inkml:trace>
  <inkml:trace contextRef="#ctx0" brushRef="#br0" timeOffset="172620.97">3932 1579 679 0,'0'12'82'15,"0"-4"2"-15,0 12 131 0,0-8-144 16,0 1-16-16,0-1-32 16,0 2-6-16,0 0-2 0,4-1-2 0,2 12 6 15,-2-14-15-15,-1 0-4 0,2-1 12 16,-1 0-12-16,0-1 8 0,3 9 4 16,-1-4-23-16,-4-8-83 15,1 3-388-15,-2-6 176 0,0-2 72 16</inkml:trace>
  <inkml:trace contextRef="#ctx0" brushRef="#br0" timeOffset="172950.22">3834 1737 2098 0,'-2'0'28'15,"0"0"49"-15,2 0-43 16,0 0-22-16,0 0-4 0,0 0-7 0,0 0-10 16,0-2 12-16,5-4-15 0,-1 3 17 15,1-1-11-15,2-1 8 0,2-2-2 16,2 0-2-16,18-12 8 0,7-5 6 15,-17 11-16-15,21-14-38 16,-20 12-102-16,1 2-215 0,-2 0-194 16,-2 1 21-16</inkml:trace>
  <inkml:trace contextRef="#ctx0" brushRef="#br0" timeOffset="177286.65">4408 1561 957 0,'0'-7'23'0,"0"0"26"0,0-5 84 15,4 6-70-15,-4 3-3 0,5 0 17 16,-5 0 25-16,0 3 4 0,2-3 41 16,-2 3-101-16,0 0-39 15,3 0 1-15,0 0 0 0,-1 0 12 16,2 0 15-16,-1 6 10 0,2 0 12 0,1 0-2 16,8 9 44-16,-6-5-55 15,-1 0-11-15,0 2-4 0,-1 0 0 16,0 1-12-16,4 11 13 0,-3 1-11 15,-6-14-14-15,2 8 8 0,-2-12 0 16,-1-2 8-16,0-1 19 0,0-2 12 16,0 0 12-16,0-2 9 0,0 0 56 15,0 0-69-15,0 0-9 0,0-7-12 16,0 1-13-16,0-2-22 0,-4-9-16 16,0-6 5-16,4 11 0 15,0-16-21-15,0 15 3 0,0 0-24 16,0-1-48-16,0 0-59 0,5-1-50 15,7-15-282-15,1 0-198 16,-5 16 266-16</inkml:trace>
  <inkml:trace contextRef="#ctx0" brushRef="#br0" timeOffset="177720.12">4642 1597 310 0,'0'3'-2'16,"0"1"-2"-16,0-2 24 0,6 0 28 0,-1-1 2 16,-5 0-1-16,14-1-18 0,-8 0-23 15,0 0 25-15,0 0 81 0,0 0 23 16,0-7 12-16,6-7 40 0,0-2-149 15,-6 7-38-15,5-11 20 16,-7 9-15-16,0 1 2 0,0-2 1 16,-1 2 0-16,0 0 66 0,-1 1 23 15,-1-7 154-15,-1 10-167 0,0 0-16 16,0 2-1-16,0 2 8 0,-7 1 4 0,-6 1 26 16,2 0-98-1,4 8-13-15,-6 11 2 0,-1 8-3 16,1 5 2-16,4 5 4 15,5-18-3-15,-1 17-12 0,5-18 13 16,0-1 1-16,0 0 2 0,0-3 0 16,6-1-10-16,1 0 2 0,8 7-14 15,-6-13 3-15,1-2-40 0,-1-2-41 16,1-2-95-16,2-1-193 0,13-8-508 16</inkml:trace>
  <inkml:trace contextRef="#ctx0" brushRef="#br0" timeOffset="178361.35">4956 1422 2093 0,'-5'0'13'0,"5"0"6"0,-5 0 12 16,5 0 7-16,-3 0-11 0,3 0 22 15,0 0 4-15,0 0-25 16,0-5 8-16,0 0-31 0,0 5-9 0,-2-5 7 16,0 1-1-16,0 2 5 0,0-1 10 15,-1 1 4-15,0 1-12 0,0-1 9 16,0 2 13-16,1 0-1 0,-1 0 13 16,-1 0-9-16,-4 5 3 0,4 0-42 15,0 1-7-15,-1 2 7 0,-1 2-7 16,2 3 12-16,-4 20-12 0,2 8 8 15,4-19 0-15,2 21-3 16,0-23 3-16,0-3 3 0,5-1-3 16,1-1-4-16,0-2-1 0,0-3-5 15,7 6-19-15,-7-11 16 0,1-3 9 16,-1-2 3-16,1 0 4 0,0 0-3 16,6-22-24-16,1-5-21 0,-8 11 30 15,5-19 2-15,-7 17 4 0,-1 0 3 16,-1 0-6-16,-1 2-3 0,-1-1 20 15,0-13 15-15,-6 4 20 16,6 16-22-16,-5-6 7 0,-1 11-13 16,6 2-1-16,-3 1 0 0,3 2-20 15,0 0-8-15,0 0-1 0,0 12-4 16,0-4 28-16,0 3 0 0,0 2 4 16,0 3-1-16,4 5 12 0,1 25 38 15,-3 8 16-15,1-25-33 16,-3 25 25-16,0-28-41 0,0-1-4 15,0 0-4-15,0-1 5 0,0-1-8 0,-5-1 3 16,-2 17 13-16,1-22-12 0,0-1-1 16,-1-3-1-16,1-3-1 0,-1 1-3 15,-7 4-59-15,-2-5-210 16,6-7 30-16,-10 0-523 0,9-3 221 16,0 0 77-16,-1-12 142 0</inkml:trace>
  <inkml:trace contextRef="#ctx0" brushRef="#br0" timeOffset="179123.39">5220 1646 3269 0,'0'-1'40'16,"0"1"70"-16,0-1-45 15,0 1-41-15,0 0-17 0,0 0 2 16,0 0-11-16,0 0-8 0,0 0-2 0,0 0-49 16,0 0-107-16,0 0-133 0,0 0-93 15,0 0-163-15,0-5-725 0</inkml:trace>
  <inkml:trace contextRef="#ctx0" brushRef="#br0" timeOffset="179602.57">5527 1266 2125 0,'-2'-4'7'16,"2"1"-3"-16,0 1 7 16,0 2-10-16,0 0 1 0,0 11 4 15,4 1 21-15,6 19 36 0,-4-10-39 16,0 4-11-16,1 2-9 0,0 3 7 15,0-1-3-15,5 30-5 0,-7-31-4 16,-1 0 3-16,0-4 1 0,-1-1 1 0,0-2-44 16,-2-3-56-16,2 8-374 0,-2-16 0 15,-1-3-15-15,0-1 88 0</inkml:trace>
  <inkml:trace contextRef="#ctx0" brushRef="#br0" timeOffset="179758.54">5551 1491 1502 0,'5'-1'3'0,"-1"0"-4"15,5-1 5-15,-1 2-4 0,-4 0 22 16,6 0 49-16,-4 0-36 0,1-6-20 16,0 0-6-16,3 0 3 0,-2-2-4 15,11-8-129-15,-11 6-255 0,1 1-46 16,-3 0 12-16</inkml:trace>
  <inkml:trace contextRef="#ctx0" brushRef="#br0" timeOffset="180123.45">5832 1562 1394 0,'3'0'46'0,"-1"-6"27"16,0-2 19-16,1-1-9 0,-1-1-15 16,2-13 4-16,0-5-46 15,-3 14-24-15,1-12 4 0,-2 14 2 16,0 2 3-16,0 1 1 0,0 1 4 16,0 2 1-16,-8 1-6 0,-7 1 16 15,8 4-23-15,-1 0 21 0,-1 0 16 16,-1 9 17-16,1 2 11 0,-7 15 17 0,3 3-69 15,9-12-17-15,-1 17 0 16,5-17 4-16,0-1 3 0,0-1 3 16,0-1 3-16,9-1 4 0,4 11 6 15,1-7-16-15,-6-11-6 16,8 3-7-16,-7-8-29 0,0-1-68 16,0 0-102-16,-1-7-202 0,2 0-144 15,-1-2 67-15</inkml:trace>
  <inkml:trace contextRef="#ctx0" brushRef="#br0" timeOffset="183644.48">5930 1342 1195 0,'0'-3'42'15,"0"1"11"-15,0 1 24 0,0-1 89 16,0 2-47-16,0 0-79 0,0 0 36 15,0 0-45-15,5 0-1 0,-5 0-12 16,0 0-2-16,0 0 0 0,3 0-8 16,0 0 13-16,-1 0-2 0,1 0 9 15,2 5 11-15,0 1-12 0,8 9 20 16,1 4-25-16,-7-7-11 16,5 17 3-16,-7-14-1 0,-1 2-5 15,0 0-2-15,-2 0 0 0,-1 1-6 16,2 11 0-16,-3-16 2 0,0-2 3 0,0-2-1 15,0-3 1-15,0-2-3 16,0 0-2-16,0-3-3 0,0-1-2 16,0 0-3-16,0-8-4 0,0 0 11 15,0-1-8-15,0-4 7 0,0-1 2 16,5-23-7-16,0 16 5 0,-1-1-4 16,0 0 4-16,2 0-14 0,-2 0-25 15,2 2-44-15,7-16-268 0,-6 21 32 16,0 2-70-16,0 3 18 0,-2 3 57 15</inkml:trace>
  <inkml:trace contextRef="#ctx0" brushRef="#br0" timeOffset="184455.16">6204 1365 954 0,'0'2'34'16,"0"0"93"-16,0-2-26 0,0 0-4 16,0 0-1-16,0 0-5 0,4 0-16 15,-4 0-21-15,0 0 14 0,3 0-25 16,0 0 5-16,-1 0 15 0,1 7 9 16,1 0-11-16,5 16 24 0,-3-9-59 15,-1 3-6-15,1 2-10 0,-2 2 1 16,2-1-3-16,-2 1-11 0,3 15 8 15,-4-20-4-15,0-4 2 0,0-1 1 0,-2-3-8 16,1-2 0-16,0 0 10 0,-2-5-1 16,0-1 4-16,0 0 4 0,0 0 0 15,0 0-1-15,0-8-7 0,0-9-9 16,0 7 1-16,0-2 2 0,0-1-4 16,0-1 5-16,-4-1-3 0,4-15-4 15,0 15 3-15,0-1 0 0,0 0-1 16,0-2 9-16,0 1-9 0,6 1 6 15,2-17-11-15,-3 17 11 0,0 2-1 16,-1 2 2-16,1 2 2 0,0 1-3 16,4-2-10-16,-6 8 8 0,1 1-1 0,0 2-2 15,0 0 3-15,0 0 1 0,-1 8-4 16,5 9 11-16,-5-6-7 0,2 2 3 16,-3 1-2-16,2 0 0 0,-1-1 2 15,2 12-2-15,-1-5-5 16,-2-13 2-16,1 2 0 0,-1-7-2 15,-1 0-5-15,0-2 3 0,0 0 6 16,-1 0 0-16,2 0 4 0,-1-8-4 16,0 0 3-16,2 0-6 0,-2-1 7 15,2-2-6-15,0-1-2 0,1-16-20 0,-1 13 1 16,1 1 2-16,0-1 6 16,-1 1 1-16,2 1 13 0,4-8-6 15,-3 12 5-15,0 3 1 0,-1 3-1 0,2 3 6 16,0 0-6-16,0 6 1 0,10 12 3 15,-10-5 0-15,3 1 1 0,-1 0 2 16,-1 2-5-16,-1-1-2 0,9 14 2 16,-9-16 2-16,-1-2-29 0,0-1-67 15,-2-1-155-15,0-1-243 0,-1-1 10 16</inkml:trace>
  <inkml:trace contextRef="#ctx0" brushRef="#br0" timeOffset="186756.01">4474 1922 1403 0,'-3'0'56'16,"1"0"78"-16,2 0-48 16,-2 0 79-16,2 0-78 0,0 0-14 15,0 0-5-15,0 0-10 0,-1 0-23 16,1 0-20-16,0 0-23 0,0 0 3 15,0 0-2-15,0 0 6 0,0 0-3 0,0 0-3 16,0 0 5-16,0 0-10 0,0 0 12 16,0 0-3-16,4 0 2 0,2 6 2 15,-1 0-1-15,11 10 20 16,5 2-3-16,-8-8-9 0,18 9 6 16,-15-9-6-16,2-1-3 0,0 1 1 15,1 0 2-15,2-1-4 0,1 0 2 16,23 8 14-16,-21-10-7 0,1 1 0 15,1-2-5-15,0 0 2 0,2 0-1 16,29 4 1-16,-1-2-6 16,-28-3-7-16,26 3 7 0,-29-4 1 15,1-1-2-15,-1 0 2 0,0 0 0 16,1-2-2-16,25 3 5 16,1-3-3-16,-27 0-2 0,24 1-1 15,-25 0-2-15,0-2 1 0,0 2-1 0,1-1 3 16,-1-1 4-16,3 0 0 15,24 0 14-15,-26-5-15 0,0-1 7 0,1 0 14 16,-2 0 6-16,1 0-1 0,2-2-11 16,28-5-16-16,-26 6-5 0,3 1 5 15,0 0 1-15,2 0-3 0,-1 1 2 16,38-5 5-16,-1-1-2 16,-35 6-4-16,30-6 0 0,-34 6-3 0,-1 1-1 15,-2-2 1-15,0 2-2 0,-2-1 7 16,1 0-4-16,24-4-1 15,-27 5-1-15,-1 0 2 0,0 0 2 0,-1 0-5 16,-1 1-1-16,18-5 10 0,-2 2-2 16,-19 3-8-16,14-3 6 15,-18 4-3-15,-2-1 6 0,-1 0-2 16,-1-1 3-16,0 0-2 0,7-4 5 16,-3 1-2-16,-8 5-6 15,4-3-3-15,-6 2 5 0,-1 2 1 16,-1-1 1-16,1 0-7 0,0 1 0 15,1 0-1-15,3-2 5 0,-3 2-5 0,1-1 5 16,-2 1-6-16,1 0 0 16,-1 0 2-16,1-1-2 0,3-1 7 15,-4 2-1-15,0 0-4 0,0-1-1 0,-1 2-2 16,1-2 0-16,4 0 12 0,-2-1 2 16,-2 2-16-16,3-2 0 15,-3 1 9-15,0 0 3 0,-1-2-6 16,0 0-1-16,2-1 6 0,-1 0-1 15,2-8 11-15,-3 5-13 0,1 0 8 16,-2-1-7-16,2 1-4 0,-1-2 4 16,0-7-7-16,1 2-1 0,0 8 6 15,-1-6 6-15,0 8-3 0,-2 0-5 16,0-2-4-16,0 1 10 16,0-2-7-16,0-1 4 0,0-12-1 0,0 9 1 15,0 1-7-15,0-1 7 0,0 1-9 16,0 0 2-16,0-10 5 0,0 1 11 15,0 10-10-15,0-12-6 16,0 11-1-16,0-1 1 0,4-2-3 16,-4 1 4-16,3 0 1 0,-3 0-1 15,2-8 5-15,-2 12-2 0,2 2-2 16,-1 3-4-16,-1 2-9 0,0 1-26 16,0 1-174-16,0 0-148 15,0 0 114-15,0 12-568 0,0-7 364 16,0 1 108-16</inkml:trace>
  <inkml:trace contextRef="#ctx0" brushRef="#br0" timeOffset="189642.62">20140 1604 1717 0,'-6'0'30'16,"-1"0"103"-16,5 0-30 0,2 0-12 0,0 0-11 16,0 0-7-16,0 0-25 0,0 0-20 15,0 0-16-15,0 0-14 16,4 0 2-16,-4 0-2 0,4 0 0 0,-1-3 4 16,1 3 0-16,8 0 21 0,-5 0-8 15,3 0 31-15,3 0 13 0,3 0 6 16,4 0 6-16,27 0 2 0,17 0-40 15,-26 0-23-15,49-6 25 16,-36 0-16-16,2 0-2 0,9 2-2 0,1-3 1 16,6 2 11-16,78-9 32 15,1-1-17-15,-75 7-33 16,70-7 5-16,-74 6-9 0,0 2 0 0,0 0 1 16,2 0 1-16,1 0-2 0,-2 0 0 15,65-3-4-15,-71 6 1 0,-3 1-2 16,-5 0 1-16,-4 1 3 0,-4 1-1 15,-3 1 1-15,30-2 2 0,-13 2-4 16,-36 0-6-16,17 0 2 16,-25 0 0-16,-1 0 7 0,-3-1-3 15,-1 1-2-15,-1 0-4 0,-2 0 1 16,6-2-4-16,-9 2-15 0,-3 0-30 16,-1 0-35-16,0 0-46 0,-2-1-31 15,-1 1-65-15,0-3-516 0,0 1 231 0,0 0 43 16,0-1 124-16</inkml:trace>
  <inkml:trace contextRef="#ctx0" brushRef="#br0" timeOffset="-205179.09">4196 987 632 0,'-4'-3'57'16,"0"0"16"-16,0 1 23 0,0-1 41 16,-1 1-2-16,0 0 15 0,-6-1 81 15,5 2-185-15,0 0-21 0,1 1 27 16,-1 0 17-16,1 0 4 0,-1 0 6 0,-5 0-9 16,6 0-41-16,0 0-14 0,0 0 1 15,0 0-4-15,1 0-6 0,-1 0-4 16,-4 0-1-16,4 3 3 0,0-3-3 15,-1 0-4-15,1 0 3 0,-1 0-4 16,0 0 7-16,-3 0 1 0,4 0-2 16,0 0-3-16,1 0-4 0,1 0 5 15,1 0-3-15,-1 0-2 0,1 0 1 16,0 0 0-16,2 0-2 0,0 4-4 0,0-4-5 16,0 0-6-16,0 0-2 15,0 2-29-15,0 2 29 0,0-2 23 16,4 6 3-16,1-3-2 0,-1 4-3 15,0 1 2-15,1 3 4 0,1 2 0 16,1 2 5-16,6 23 1 0,-6-14-9 16,0 0-1-16,0 4 2 0,0 3 2 15,0 2 4-15,1 4-2 0,7 47 4 16,-7-41-7-16,1 3 3 16,1 2 0-16,0 0 6 0,1 1-2 0,1 0-38 15,12 51-95-15,0-5-13 0,-12-51 102 16,7 38-21-16,-10-46 24 0,-2-2 1 15,0-1-3-15,0-2 3 0,0 1 7 16,-2-1-1-16,5 29 22 0,-6-33 2 16,-1-2 9-16,0-2-22 0,0-1-2 15,-2-2-2-15,1-2-15 0,1 15-55 16,-3-20 41-16,1-2 9 0,-1-3 8 16,1-2 20-16,0-1 4 0,0-2-3 15,-1 1 16-15,0-4 1 0,0-1 4 16,0-1-9-16,1 1-4 0,-1-1-13 15,0 0-4-15,0 0-24 0,2 0 10 16,-2 0 9-16,4 0 22 16,-2 0-10-16,1 0 14 0,0 0-8 15,2 0-1-15,-1 0 14 0,1 0-8 0,5 0 4 16,-4 0-5-16,-2 0-4 0,2 0-1 16,-2 0 5-16,2 0-10 0,-1 0 20 15,5 0-10-15,-5 0 0 0,0 0-14 16,-1 0 17-16,1 0-11 0,0 0 11 15,1 0 6-15,5 10 7 0,-4-5-11 16,1 0 3-16,0 0-41 0,0-1-151 16,0 1-70-16,1-1-5 0</inkml:trace>
  <inkml:trace contextRef="#ctx0" brushRef="#br0" timeOffset="-203830.74">6868 1103 1031 0,'-4'0'4'0,"2"-1"8"0,0 1-1 0,1 0 9 15,1 0-5-15,0 0-11 0,0 0-2 16,5 0-1-16,0-5-1 16,5 0 1-16,-5 0 5 0,2 1-4 15,0-2 4-15,2 2-3 0,-1-2 24 16,1 0 27-16,8-5 52 0,-9 5-75 16,0 0-22-16,0 0 8 0,-1 0-4 15,1-1-7-15,-1 1 3 0,7-5-12 16,-8 5 0-16,-1 2-1 0,1 1 0 15,-3 0-1-15,1 2 11 0,-3-2-3 16,2 2-1-16,-1 0-5 0,-2 1-2 16,1 0 7-16,-1 0 5 0,0 0-12 15,0 0 2-15,0 0-2 0,0 0 3 0,0 0 6 16,0 6 4-16,0 0-7 0,0 1 5 16,0 2-11-16,10 14-3 0,-6-8 19 15,2 1 1-15,0 4 1 0,-1 2-3 16,3 3-3-16,0 1 0 0,10 35-4 15,0 5-32-15,-9-32 17 16,9 34-3-16,-9-36 21 0,-1 0-4 16,-1-2 6-16,1-1 5 0,0 1-3 15,-1-1-12-15,6 27 2 0,-7-28-6 16,0-3 13-16,0 1-18 0,-1-2-9 0,1-1-13 16,-2-2 0-16,5 17-1 0,-5-21 32 15,-1-1 7-15,-1 0-3 0,1-2 3 16,-1-2-5-16,-1 1-2 0,2 12 0 15,-2 0 7-15,-1-13 3 16,2 14-4-16,-2-14 2 0,0 0-2 16,0 0-9-16,0 0 14 0,0-1-2 15,0-1-6-15,0 9 23 0,0-11-4 16,-5 0 3-16,5-1 15 0,-4 0 11 0,4-2 22 16,-3 2 43-16,-3 4 99 15,3-6-139-15,-2 0-37 0,1 0-22 0,-2 1-9 16,-2 1 0-16,0-1-5 0,-15 7-2 15,-9 1-126-15,13-9-69 16,-24 0-694-16,17-5 468 0</inkml:trace>
  <inkml:trace contextRef="#ctx0" brushRef="#br0" timeOffset="-190514.88">4536 11908 1546 0,'-3'0'30'0,"1"0"16"0,0 3 26 16,1-3 18-16,0 0 56 0,1 0-88 16,0 0-19-16,-1 0-11 0,1 0-9 15,0 0-7-15,0 0 22 0,0 0-8 16,0 0 3-16,0 0-12 0,0 0 1 16,0 0-7-16,0 0-8 0,0 0 6 15,0 0-12-15,0 0 5 0,0 0-5 0,0 0 5 16,0 0-3-16,0 0-8 0,4 0 8 15,-1 0-1-15,1 0 0 0,1 0 4 16,1 0 2-16,2 0 8 0,13 0 30 16,-6 0-11-16,3 0 4 0,1 0-2 15,59 0 47-15,-48 0-72 16,3 0-1-16,5 0-1 0,45 10 53 16,12 1 35-16,-45-5-55 15,60 7 25-15,-54-8-29 0,0 1-2 16,0-1 18-16,0 1-8 0,0-2-7 15,47 3-4-15,-12-2-20 0,-51-2-12 16,29-1-2-16,-38-1 2 0,-2 0 4 16,-2-1 1-16,-1 1 0 0,-2-1-10 15,23 0-70-15,-26 0-11 0,-2 0-62 16,-2 0-43-16,-1-6-85 0,-2 6-196 16,-3-5-121-16</inkml:trace>
  <inkml:trace contextRef="#ctx0" brushRef="#br0" timeOffset="-169578.88">2319 11336 1231 0,'0'0'82'0,"0"0"38"15,0 0 33-15,0 0-12 0,0 0-21 16,0 0 47-16,0 0-107 0,0 0-4 15,0-5 3-15,0 5 6 0,0 0 6 16,0 0 96-16,0 0 32 16,0 0-93-16,0 0 134 0,0 0-101 15,0 0-7-15,0 0-41 0,0 0-27 16,-7 0-43-16,-7-6-11 0,7-2-5 0,-4 2-8 16,0-1-1-16,-2 1-5 15,-3-2 7-15,-18-11-8 0,16 7-9 0,-1 0-26 16,0 0-26-16,1-1-49 0,0 0-64 15,-13-13-339-15,7 5-187 16,15 13 158-16,-4-1-373 0</inkml:trace>
  <inkml:trace contextRef="#ctx0" brushRef="#br0" timeOffset="-168969.75">1924 11057 450 0,'0'8'2'15,"0"3"-2"-15,0 1 8 0,7 4 2 16,0 2-2-16,-2 3 13 0,10 25 90 16,-7-23-41-16,0-1-5 0,1 0-40 15,-2-3-15-15,-2-3-6 0,7 7 129 16,-5-9 98-16,-6-11-131 16,2-1 79-16,-3-2-120 0,0 0-29 15,0-8-20-15,0 0-11 0,-6-3 7 0,0 0-3 16,-7-22 22-16,6 16-15 0,-1-3 13 15,0 0-13-15,0-2 2 0,-1 0 4 16,-6-20-4-16,2 3 6 16,9 23-13-16,0-11-14 0,4 17-1 15,0 2 7-15,0 1 2 0,0 0 3 16,7 3 4-16,9-4-8 0,5 0 2 16,-8 8 1-16,15-4 1 15,-11 4 2-15,-1 0-8 0,1 0 6 16,1 0-3-16,-1 0 2 0,17 0-47 15,-3 0-430-15,-17 0 69 0</inkml:trace>
  <inkml:trace contextRef="#ctx0" brushRef="#br0" timeOffset="-168202.56">1094 10773 1421 0,'-5'0'23'0,"-3"0"54"0,4 0-30 0,1 5-22 16,-1 1-12-16,1 2-11 16,0 0-7-16,-2 13-1 0,3-9 4 0,2 0-5 15,0 1 7-15,0 0-10 16,0 0 6-16,6 0 4 0,6 13-17 0,-3-13 16 16,1 0-1-16,-2-1 7 0,2 2 3 15,2-4-8-15,10 10 0 0,-12-11 0 16,1-1 3-16,0-1-3 0,0-3 1 0,0 0-7 15,-1-2-32-15,10-2-270 16,-8 0-68-16,-2-6 19 0,-3-3 58 16</inkml:trace>
  <inkml:trace contextRef="#ctx0" brushRef="#br0" timeOffset="-167790.59">1298 10803 605 0,'0'6'-9'16,"0"5"56"-16,0-5 12 0,0-1 39 0,0 2 5 15,0 0-31-15,5-1-11 0,0 1-23 16,5 6 20-16,-5-8-44 0,1 0-6 16,0-2-8-16,-1-1-8 0,0-1 5 15,0-1 3-15,5 0 41 0,-7 0 16 16,1-6 6-16,-2-1 1 0,0-2-13 16,1 2-3-16,-2-15 53 0,-1 2 25 15,0 8-59-15,0-7 94 16,0 12-75-16,-6 1-5 0,0 0-23 15,-2 0 0-15,3 2-23 0,-9 0-16 16,-1 3-28-16,8 1-32 0,-6 0-179 16,7 5 9-16,2 1-104 0,1 0-97 15,2 2-17-15,-1-1 82 0</inkml:trace>
  <inkml:trace contextRef="#ctx0" brushRef="#br0" timeOffset="-167385.4">1460 10581 1722 0,'-4'0'19'0,"-2"6"24"15,0 2 23-15,-2 7 92 0,3-7-94 16,0 1-18-16,1-1-19 0,1 1-5 16,-2-1-12-16,0 7-11 0,4-3 0 15,1-7 5-15,0 4 9 16,0-7-16-16,5 3 1 0,0-3-5 0,0 0 0 16,1 1 3-16,1-1 1 0,8 1 8 15,-7-3-9-15,1 1-3 0,0-1 8 16,0 1-7-16,0-1 6 0,7 4 1 15,-1 2-1-15,-8-1 0 16,3 8 6-16,-6-5 0 0,-1-1 0 16,0 3 6-16,0 0-7 0,-3 0 1 15,0 1 4-15,0 11-4 0,0-12-9 16,-7-1-9-16,1 0-24 0,0-3-51 16,-1 0-107-16,-5 3-729 0,-3-4 102 15</inkml:trace>
  <inkml:trace contextRef="#ctx0" brushRef="#br0" timeOffset="-167025.04">1422 10399 1596 0,'-1'-8'14'0,"-1"7"24"16,2 1-32-16,0 0 1 16,0 0-5-16,0 0-5 0,0 0 9 15,0 4-1-15,7 2-2 0,6 8 64 16,5 5 27-16,-8-7-33 15,14 18 34-15,-10-14-57 0,-1 1-30 16,1 1-1-16,-2 0 4 0,1 0-7 0,11 16 4 16,-14-20-7-16,-2 1-5 15,1-2 2-15,-1-3-4 0,0-2-36 0,-1-2-74 16,4 2-510-16,-6-6 147 0,-1-2 84 16</inkml:trace>
  <inkml:trace contextRef="#ctx0" brushRef="#br0" timeOffset="-166826.9">1498 10583 1664 0,'0'0'-2'0,"0"-6"6"0,0 2-13 16,0-1 4-16,7 0 10 0,-1 0-4 15,8-10 15-15,-6 7-14 0,1-1-2 16,-1-1-110-16,2 0-214 0,0 0-96 16</inkml:trace>
  <inkml:trace contextRef="#ctx0" brushRef="#br0" timeOffset="-165152.47">757 11651 280 0,'0'0'-7'0,"0"0"2"16,0 0-2-16,0 0 2 0,0 0 31 15,7 0 29-15,3 0 133 0,-4-6-76 16,-1 6-12-16,1-7 12 0,1 2-2 16,0 0-12-16,-1-1-5 0,5-7 43 0,-4 5-87 15,-1 2-14-15,-3-3-7 0,2 0-3 16,-2-1-6-16,-1 0 5 0,1-12 7 16,-3 11-8-16,0-1-8 0,0 1 19 15,0 1 21-15,0 0 20 0,0 2 24 16,-11-5 82-16,2 6-90 15,3 5-82-15,-7 2-9 0,8 0 5 16,-3 0 2-16,1 0-8 0,-13 17-8 16,15-11 3-16,-2 1 0 15,2 0-2-15,2 2-5 0,-2 13-6 16,5 4 6-16,0-11 14 0,8 16-6 16,1-14 6-16,1-1-1 0,0 4-2 15,1-2 2-15,1 0-2 0,0 1 2 16,14 16-2-16,-15-18 3 0,0-3-6 15,-2-1 8-15,-1-2-1 0,-1-1-1 16,0-2 5-16,1 5-23 0,-6-8-2 16,0-1-22-16,-2-2-5 0,0 2 11 15,0-1-3-15,0-2 6 0,0 3-63 16,-5-2 45-16,5-2 13 0,-5 1 28 0,0-1 12 16,5 0 16-16,-4 0 5 15,0 0-1-15,1-6-31 0,3 1-6 0,0 0-10 16,-3-1 9-16,3-3 8 0,0 0 8 15,0-25-7-15,0 21-4 16,0 0 14-16,13-13-4 0,-9 13 0 16,1 1-2-16,0 0 6 0,2-1-4 15,-2 0 2-15,1 2-4 0,5-11 2 16,-6 13-9-16,-1 2 2 0,-1 0-16 16,-1 3-6-16,0 1 14 0,0 0-10 15,0 3 10-15,0 0 4 0,-2 0 11 0,1 0-3 16,-1 0 3-16,0 0 4 0,0 0 0 15,0 4 8-15,0 0-9 16,0 0 4-16,0-2-4 0,0 1 2 0,0 0 6 16,0 0-6-16,0 5 11 0,0-3-15 15,5 0-1-15,-1 1 2 0,1 0-2 16,2 1 3-16,-2-1 0 0,9 10-1 16,-6-9 1-16,-1-1 0 0,1 1-2 15,0-3 6-15,-1 0-4 0,-2 0 0 16,5 1 1-16,-4-3-4 0,-3-2-6 15,0 0-5-15,0 0 0 0,-1 0 4 16,0 0-13-16,1-15-83 0,-1 8-9 0,-2 0-29 16,0-1-5-16,0-1-7 0,0-2 15 15,0 2 33-15,-5-11-10 16,-2 1 115-16,2 11 37 0,-3-6 95 16,5 4 60-16,0 5-51 15,3 3-122-15,0 2-42 16,0 0 15-16,0 0 8 0,0 0 1 15,6 0 3-15,-1 0-1 0,1 4 4 16,0-4 8-16,9 9 3 0,-7-5-11 16,1-1 3-16,-1 0-7 0,1 1 1 15,-1-2 0-15,-1 1 0 0,9 2-76 16,-9-2-115-16,-2-2-83 0,1 0 3 16</inkml:trace>
  <inkml:trace contextRef="#ctx0" brushRef="#br0" timeOffset="-164698.71">1092 11451 578 0,'0'-1'8'0,"0"1"-4"16,0 0 26-16,7 0 4 15,-1 5 19-15,1 2-2 0,0-1 1 0,0 0-9 16,1 1-23-16,9 12 4 0,-8-8-16 16,-2-1-5-16,0-1-3 0,0 2 0 15,-1-1-4-15,-2-3 16 0,3 5-5 16,-5-10 2-16,0 2-9 0,-2-3 55 16,0 0 26-16,0-1 19 0,0 0 15 15,0 0 47-15,0 0-110 0,0-6-9 16,0 0-27-16,-4-2-3 0,4 1-10 15,-5-4 4-15,-4-10-13 0,2-3 7 16,4 12-5-16,0-7 4 16,2 10-5-16,1 2-2 0,0 2-1 0,0 0 1 15,0 3 5-15,0-1 5 0,0 1 12 16,6 2-11-16,-2 0-2 0,0 0-4 16,1 0 3-16,1 0 4 0,-1 5 1 15,9 5 10-15,-8-5-16 0,2 2 9 16,-1-3-4-16,0 3-7 0,0-1 3 15,0 1-4-15,4 4-143 0,-4-7-65 16,-2 1-131-16,-1-3-11 0,0-1 50 16</inkml:trace>
  <inkml:trace contextRef="#ctx0" brushRef="#br0" timeOffset="-164376.83">1254 11273 1296 0,'0'0'40'15,"0"12"76"-15,0 3-3 16,0-6-81-16,0 13 38 16,6 1-55-16,-1-11-17 0,3 11-14 15,0-5 20-15,-3-9 0 16,4 3-1-16,-5-7-9 0,1-2 2 16,-1 1 3-16,2-3-21 0,-1-1-74 15,2 0-114-15,5 0-567 0,-7-6 457 16</inkml:trace>
  <inkml:trace contextRef="#ctx0" brushRef="#br0" timeOffset="-163856.39">1233 11159 1014 0,'-3'-2'3'0,"3"0"-3"15,0 2-1-15,0 0-7 0,0 0 19 16,0 0 9-16,8 0 5 0,-2 6 15 0,0 1 1 16,11 11 125-16,-7-8-91 0,2 1-14 15,0 3-48-15,-1 0-4 0,1 0-4 16,0 1-2-16,7 14 7 0,-2-1 2 15,-10-17-9-15,5 9-1 16,-9-12-1-16,1-1 1 0,-2-2-1 16,0-1-3-16,-1-1 5 0,0 1 2 15,0-3 22-15,-1-1-2 0,0 0 20 16,0 0 2-16,0 0-9 0,0-8-4 0,0 2-30 16,0-11 3-16,-5 7-8 0,5 0 4 15,-5-1-1-15,5 1-6 16,-3-1 5-16,3 2-2 0,-2-11-3 0,2 10-2 15,0 1 3-15,0 1 1 0,0 0-1 16,0 0-2-16,0 4 2 0,5-4-3 16,0 8 9-16,0 0-12 0,1 0 8 15,-2 0 4-15,4 8-9 0,-2-2 13 16,8 8-2-16,-7-6-5 0,0-3 0 16,-1 1-4-16,1 1 3 0,-1-2 8 15,-1 0-9-15,3 3-5 0,-6-4-67 16,2 0-104-16,-2-1-144 0,-1-2-102 0,-1 0 68 15</inkml:trace>
  <inkml:trace contextRef="#ctx0" brushRef="#br0" timeOffset="-163681.9">1325 11086 2023 0,'-3'-3'2'0,"1"2"-5"0,0-1-1 16,2 2-29-16,0 0-66 16,0 0-566-16,0 0 185 0,0 0 79 15</inkml:trace>
  <inkml:trace contextRef="#ctx0" brushRef="#br0" timeOffset="-163031.02">1473 11135 1646 0,'0'4'3'16,"0"3"-7"-16,0-3 1 0,1 1 2 15,0 1 3-15,1 1-4 0,-2-1 7 16,3 1-3-16,1 6-2 15,-1-6-2-15,1-2-1 0,0 1 2 0,-1-2-1 16,2 1 9-16,0-1-7 0,5 0 4 16,-6-2-10-16,1-2 3 0,-2 0-1 15,2 0 0-15,-2 0 2 0,-1 0 4 16,2-7 2-16,-2-4-33 0,-2 5-4 16,0-5-62-16,0 5 41 15,0 1 11-15,-6 1 44 0,6-3-11 0,-6 3 27 16,1-1 5-16,-4-5-14 0,4 5-9 15,1 0-1-15,0-1 1 0,-1-1-1 16,1 1-1-16,1 1-4 0,-2-6 2 16,3 7 0-16,1 0 1 0,1 1-11 15,0 0 9-15,0 2 2 0,0-1 4 16,6-2 4-16,-1 3-2 0,0 1-1 16,3-1 2-16,-1 1-6 0,1 0 8 15,2 0-11-15,7 0 2 0,-8 0-1 16,-1 0 13-16,0 6-6 0,-2-6 8 0,-1 4-7 15,1 1-5-15,3-3-6 16,-6-2 4-16,-1 3 4 0,1-3 4 0,-1 2-5 16,-1-2 7-16,0 0-2 0,-1 0 15 15,0 0-10-15,0 0 10 0,0-7 0 16,0 0 4-16,0-1-5 0,-4 0-11 16,-1-14-7-16,2-2-4 15,3 12 1-15,0-9-2 0,0 12 2 16,0 3-5-16,0-1 5 0,0 1-2 15,4 2 2-15,1 2 3 0,6-2 0 16,-5 4 3-16,0 0 1 0,1 0-1 0,0 0-2 16,0 7-51-16,0-2-211 15,5 6-478-15</inkml:trace>
  <inkml:trace contextRef="#ctx0" brushRef="#br0" timeOffset="-122597.03">9474 10560 1050 0,'0'-2'129'15,"0"-1"-4"-15,0 2 150 16,0-1-143-16,0 2-14 0,0 0 4 16,0 0 5-16,0 0-24 0,2 0 97 15,-2 0-119-15,0 0 3 0,1 0-17 16,-1 0-2-16,2 0-18 0,0 10 9 15,-2-4-41-15,2 3 17 0,-1 4 0 0,-1 2-5 16,2 5 8-16,3 29-2 16,-3-21-18-16,1 2-8 0,-2 1 0 0,0 0-11 15,1 0 1-15,-1 23-9 0,-1-30 12 16,0-3-5-16,0-4 0 0,0-2-8 16,0-5-23-16,2 4-116 0,-2-8-120 15,0-6 116-15,0 0-167 16,0 0 88-16,0 0-167 0,0-7-83 15,0-1 49-15</inkml:trace>
  <inkml:trace contextRef="#ctx0" brushRef="#br0" timeOffset="-122051.04">9373 10843 1216 0,'0'-4'40'0,"0"2"16"16,0 1 37-16,0-1 102 0,0 1-107 0,0 1-14 15,0 0-4-15,0 0 3 16,0 0-9-16,0 0 18 0,0 0-65 0,5 6-5 15,-3 0 0-15,1 0 2 0,1 3 2 16,3 12 0-16,-3-8-2 0,-1 0-6 16,4 2 7-16,-3-1-10 0,1-1-2 15,3 10 3-15,-5-13-4 0,1-1 3 16,-1-2 0-16,0-2-2 0,0-3-2 16,0 1 7-16,0-3-2 0,-2 0 5 15,2 0-4-15,0 0 12 0,1-8 3 16,2-1 0-16,7-12 12 0,-4 8-27 0,1-5 3 15,0-1-2-15,0-1-2 0,2-2 0 16,12-21 1-16,-14 22-4 16,1 2-2-16,-1 1-71 0,1 3-117 0,-1 3-297 15,8-5-640-15</inkml:trace>
  <inkml:trace contextRef="#ctx0" brushRef="#br0" timeOffset="-118957.9">9144 9556 1925 0,'-6'-2'37'0,"2"2"18"0,-2-1 29 15,2 1 33-15,-6 0 122 0,3 0-125 16,0 0-5-16,1 0-23 0,-1 7-10 15,-2-3-28-15,-6 8-27 0,8-5-27 16,0 2 6-16,0 1-8 0,1 3 8 0,0 1-8 16,-2 22 0-16,6-14 3 15,2 1 5-15,0 3-8 0,0 0 5 0,10 3 6 16,15 29-2-16,-12-30 5 0,0-2-11 16,3-1 2-16,1-4-6 0,0-4 0 15,16 7 3-15,-17-17 3 0,-2-4 0 16,2-3 1-16,-1 0 2 0,0-6 3 15,12-17 3-15,-15 8 0 0,-1-6-4 16,0-2 9-16,-1-2-9 0,-2-4-2 0,2-31-5 16,-7 28 11-16,-3 2-4 15,0-1 9-15,0 2-3 0,-8 2-8 0,-10-22 6 16,5 26 6-16,-1 2 0 16,-2 3 5-16,-2 2-2 0,-24-11-2 0,-2 10-9 15,23 13-13-15,-18 1-132 16,23 3 12-16,2 6-27 0,3 1-33 15,2 4-47-15,-2 16-520 0,11-11 254 16,0 2 80-16</inkml:trace>
  <inkml:trace contextRef="#ctx0" brushRef="#br0" timeOffset="-118562.78">9174 9780 1879 0,'-5'1'36'0,"2"0"42"15,3-1 28-15,-2 0 18 0,2 0-35 0,0 0-20 16,0 0-69-16,0 0-4 0,0 0 0 16,0-4-3-16,0 4 5 0,4-9 1 15,1 6-3-15,-1-1 1 0,2-1 6 16,-2-1-3-16,2-1 2 0,7-9 3 15,-4 7-3-15,1 0-3 0,2 1-3 0,0-1-2 16,1 1-97-16,12-5-404 0,-12 8-52 16,-1 3 70-16,-1 2 96 0</inkml:trace>
  <inkml:trace contextRef="#ctx0" brushRef="#br0" timeOffset="-118004.45">9494 10036 1406 0,'0'-3'4'0,"0"3"-1"16,0 0 4-16,0 0 0 16,0 0-9-16,0 0 46 0,0 0 33 0,0 0 8 15,0 0 20-15,0 0-36 0,3 0-17 16,4 0 45-16,-4 0-63 15,0 0 5-15,0 0-9 0,0-6 3 0,-1 1 5 16,5-4 21-16,-5 4-34 0,1-2-6 16,-2-1-1-16,1-2-12 0,-2 0 5 15,0-18-5-15,0-2 11 16,-5 1 14-16,5 17-13 0,-7 1 6 16,2 3 33-16,0 1 39 0,5 3 2 0,-7 0 42 15,4 4-113-15,0 0-10 16,3 0 1-16,-2 0-6 0,0 0-17 0,1 9-18 15,1-3 15-15,0-1-2 0,0 4 4 16,0-1 3-16,5 3 5 0,7 13 7 16,-6-11-5-16,1 0-8 0,-2 0-15 15,2-1-24-15,0-2-39 0,4 4-178 16,-5-9 99-16,-3-1-73 0,1-2-186 16,0-2-113-16,-2 0 39 0</inkml:trace>
  <inkml:trace contextRef="#ctx0" brushRef="#br0" timeOffset="-117812.83">9449 9637 2531 0,'-2'-3'0'0,"-1"0"3"0,1 2 6 16,-1 0 14-16,2 1 3 0,-3 0 15 15,2 0-41-15,2 0-11 0,-1 0-31 16,0 0-92-16,1 0-59 0,0 0-695 16,0 0 360-16,0 0 65 0</inkml:trace>
  <inkml:trace contextRef="#ctx0" brushRef="#br0" timeOffset="-117267.35">9734 9749 2008 0,'-2'0'38'0,"2"0"23"15,0 0 19-15,0 0 31 0,0 0-28 16,0 0 35-16,0 0-105 0,0 0-8 16,0 0-8-16,0 0 0 0,8 0 37 15,-3 0-10-15,2-6 11 0,1 2-11 16,2 1-14-16,3 0-1 0,10-6-5 15,-11 4 6-15,0 1-4 0,1 0 4 16,-1 0-2-16,-2 0-9 0,14-3 4 0,-13 4-13 16,1 1-29-16,0-2-64 15,-2 3-71-15,1 0-86 0,6 1-640 16,-8 0 404-16,-4 0 91 0</inkml:trace>
  <inkml:trace contextRef="#ctx0" brushRef="#br0" timeOffset="-116959.42">9893 9612 2211 0,'-3'0'14'0,"2"0"0"0,-1 0 1 0,2 0-2 15,0 0-16-15,0 0-8 0,0 0 8 16,0 0-6-16,0 0 3 0,0 0 5 15,8 0 1-15,4-4 6 0,-4 4-6 16,1 0 2-16,-1 0-2 0,2 0 7 16,10 0 130-16,-9 0-53 0,-3 0 16 15,1 6-59-15,-1 0 4 0,1-1 2 16,2 7 21-16,-4-6-40 0,-4 2-9 16,2 0 1-16,-3 2-5 0,0 0-8 15,-2 13 6-15,0-11-16 0,0 2-17 0,-7 0-54 16,1 2-70-16,-8 15-372 0,5-17 22 15,-1 1-81-15,0-1 90 0</inkml:trace>
  <inkml:trace contextRef="#ctx0" brushRef="#br0" timeOffset="-115667.14">10244 9665 1493 0,'0'-3'34'16,"-2"1"9"-16,2 0 13 0,0 0 3 0,0 1-34 15,0 1 4-15,0 0-27 0,0 0 12 16,0 0 4-16,0 6 11 0,7 0 6 15,3 13 25-15,-5-5-37 0,0 2-1 16,2 2-13-16,0 2 5 0,0 1-3 16,4 26 2-16,-5-24-9 0,-3 0 4 15,0-2 2-15,0-1-6 0,-2-3 13 16,2 9 8-16,-3-17 8 0,1-3 5 16,-1-1 22-16,0-2 27 0,0-3 9 15,0 0 30-15,0 0-102 0,0 0-30 16,-5-9 2-16,-1-1-1 0,0-1 0 0,-5-17 8 15,4 9-4-15,-1-1-1 0,1-3-3 16,2-3 1-16,0-2 3 0,-4-33 7 16,8 30-7-16,-1-1 3 0,2 1 1 15,0 2 2-15,0 1-3 0,8-18-5 16,-3 29-4-16,1 2 3 0,0 2 0 16,0 5 0-16,0 2 4 0,5 3 0 15,-7 3-2-15,2 0-2 0,-2 6 8 16,1 0-7-16,-3 2 11 0,4 12 6 15,-5-8-5-15,-1 1-4 0,2 1 1 16,-2 1-9-16,0 2-10 0,0 16-83 16,0-18-3-16,-7 0-31 0,2-1-31 0,5-1-65 15,-5-2-145-15,0 4-528 16,5-10 554-16</inkml:trace>
  <inkml:trace contextRef="#ctx0" brushRef="#br0" timeOffset="-115213.36">10488 9468 2079 0,'-6'12'38'0,"2"-7"15"16,4 2 8-16,-6-1-6 0,0 0-1 15,2 2-31-15,-5 7-16 0,5-6-7 16,3 1-5-16,-2 0 5 0,3 1-2 16,0 0-3-16,0 8 4 0,0-10 3 15,0-3-6-15,0 1 0 0,0-3-5 16,4 0 2-16,5-2-4 0,-9-2 11 0,5 0-2 16,-2 0-1-16,1 0 6 0,-2-9-4 15,1-7-2-15,0 7 5 16,-3-1-1-16,2-2 5 0,-1 0-1 0,-1 1-7 15,0-11-3-15,0 13 5 0,0 2-6 16,1 0 5-16,-1 4-10 0,0-1 4 16,1 4-1-16,3 0 19 0,-1 0-10 15,0 0 7-15,2 0-1 0,1 6-4 16,9 7 8-16,-9-7-15 0,3 1-1 16,-2-2 13-16,1 2-5 0,0-1 0 15,6 4-4-15,-8-5-1 0,1-2 0 16,-1 0-2-16,-2 1-40 0,0-1-73 15,5 0-371-15,-6-3 25 0,0 0-6 16,-1 0 90-16</inkml:trace>
  <inkml:trace contextRef="#ctx0" brushRef="#br0" timeOffset="-114928">10600 9390 1402 0,'0'0'-1'0,"4"5"-1"16,0-5 57-16,1 7 26 0,3 6 111 16,-3-8-130-16,0 2-17 0,0 1 4 15,1 1 1-15,-2 0 2 0,7 9 30 16,-6-8-61-16,-1-2-17 0,-1 1 0 16,0-3-4-16,0-1-4 0,1 1-1 0,-3-4 1 15,-1-2 8-15,2 0 5 0,-2 0 46 16,1 0 29-16,1-13 69 0,-1 5-117 15,-1-1-21-15,1-3-2 0,-1-1-11 16,0-2 0-16,2-15-70 0,-2 16-19 16,0 1-55-16,1-1-80 0,-1 2-150 15,2 2-121-15,1-4-350 0</inkml:trace>
  <inkml:trace contextRef="#ctx0" brushRef="#br0" timeOffset="-114464.14">10880 9311 1955 0,'0'0'23'15,"-6"0"39"-15,-4 0 131 0,8 0-80 16,-3 0-35-16,0 6-39 0,0 0-1 0,0 0-41 15,-2 10 13-15,3-3-3 16,1 0-4-16,0 0 1 0,3 3-11 0,0-1-2 16,0 16 3-16,0-17 0 0,6 0 3 15,0-4-2-15,-1 0-2 0,0-2 2 16,5 1-14-16,-5-9 11 0,-1 0 6 16,0 0 1-16,0-7-3 0,-2-2-24 15,3-11-70-15,-5 7 27 0,0-2 1 16,0 0-5-16,0-1 0 0,0 1 12 15,0-13-25-15,0 15 54 0,0 1 11 0,0 2 14 16,0 1-3-16,-3 2 6 0,3-3-12 16,0 8 14-16,0 2 14 0,0 0 15 15,0 0 13-15,5 0 7 0,5 15 71 16,-6-9-62-16,2 3 1 0,-1-2-19 16,1 0-28-16,6 6 1 0,1-1 0 15,0 0-11-15,-2-1 4 16,-1-3-120-16,-5-4-56 15,-1-4-213-15,1 0-124 0,-2 0 57 0</inkml:trace>
  <inkml:trace contextRef="#ctx0" brushRef="#br0" timeOffset="-113877.83">11008 9213 1773 0,'4'0'1'16,"-1"6"1"-16,1 0 7 0,-1 1 26 16,1 1 14-16,4 8 84 0,-6-6-91 15,3 0-20-15,-2 0-16 0,1 1-9 16,1-1 2-16,1 10 19 0,-1-12-10 16,-1 0-3-16,0-1-4 0,-2-3-5 0,0 1 4 15,2 0-13-15,-4-5 4 0,1 0 5 16,-1 0-1-16,2 0 11 0,-2 0 2 15,0-21 5-15,0 11-13 0,0-3-12 16,0 0-16-16,0-2 1 0,0 2 0 16,-5-13 0-16,5 13 17 0,-4 3 0 15,1-2 3-15,3 2 2 0,0 1-2 16,0-5-10-16,0 10 8 0,0 1 2 16,0 1 6-16,0 2 3 0,0 0-3 15,12 9 12-15,-5 0-13 0,-3 0 8 16,9 21-1-16,-10-20-7 0,-1-1 4 15,0-1 2-15,1 1-5 0,1 6-1 16,-1-10 1-16,0-1-6 0,0-1 6 16,-1-3 5-16,0 0-3 0,1 0 6 15,-1 0-2-15,1 0 2 0,-3-10 2 16,3-1-2-16,-3 1-3 0,2-15 2 16,0 12-8-16,-2-1 0 0,1 0 0 15,1 0-4-15,0-10 4 0,1 6-10 16,2 6-1-16,0 7 15 15,4 5 2-15,-5 0-9 16,0 5 11-16,2 2-4 0,0 1 3 16,1 1-1-16,4 11 9 0,-3-10-12 0,-1 0 5 15,0 1-8-15,0-3 2 0,0 1 2 16,8 3-12-16,-8-7-79 0,0-1-169 16,-1-2-212-16,-1 0-11 0,0-2 80 15</inkml:trace>
  <inkml:trace contextRef="#ctx0" brushRef="#br0" timeOffset="-113510.46">11359 9131 832 0,'4'5'107'0,"0"-5"-4"16,2 0 227-16,-2 0-237 0,-2 0 17 15,2 0-31-15,-1 0 8 0,-1-7-20 16,3-6 40-16,-3 6-85 0,1 1-10 16,-1-1-10-16,-1 1-1 0,-1-1 4 15,2-4 6-15,-2 6-6 0,0 1 1 16,0 0 1-16,0 0 3 0,-7 1-1 0,-3-1 36 16,3 3-25-16,4 1 7 0,0 0-13 15,-1 0-8-15,1 6 0 16,0 8-11-16,3-4 6 0,0 0-1 15,0 3 3-15,0 0 1 0,0 0-1 0,6 11 6 16,-1-12-11-16,0-3 1 0,1 1-2 16,0-3-3-16,0-1 9 0,7 4-8 15,-5-5 10-15,1-3-10 0,-1-2-3 16,0 0-68-16,-1 0-97 0,8-9-666 16,-8 1 383-16,-2-1 94 0</inkml:trace>
  <inkml:trace contextRef="#ctx0" brushRef="#br0" timeOffset="-112975.05">11357 8710 1880 0,'10'0'19'0,"-6"8"-9"0,3 5 32 15,1 4 20-15,0 4 4 0,3 4 16 16,15 36-4-16,-12-28-57 0,0 1-16 16,0 0 1-16,0-2-2 0,0-2-2 15,11 23 4-15,-13-31-3 0,-1-2-3 16,-1-2-2-16,-2-3 3 0,0-4-5 16,3 7 11-16,-7-12-21 0,-1-3-29 15,0 1-45-15,-2-3-33 0,0-1-13 0,-1 0-107 16,0-6 151-16,0-1 32 0,-7 1 16 15,-1-1 34-15,3 0 59 0,-6-8 111 16,6 8-56-16,1 1-7 0,0 1 8 16,0-1-11-16,2 2-15 0,-1-3 2 15,3 4-66-15,0-2-13 0,0 1 4 16,0-1 0-16,0-1-2 0,0-8 4 16,7 6-6-16,-2 0-13 0,1-1 5 15,0 3 1-15,-2-2-38 0,9-7-173 0,-8 9-18 16,1 0-134-16,-2 1-103 15,2 1 34-15,-2 0 98 0</inkml:trace>
  <inkml:trace contextRef="#ctx0" brushRef="#br0" timeOffset="-112571.86">11699 9065 1915 0,'1'4'-7'15,"1"-1"0"-15,0-2-5 0,0-1 2 16,-1 0 11-16,4 0 101 16,-3-8-26-16,0-1-5 0,0-1-33 0,-1-1-18 15,1-13-3-15,-1 11-12 0,-1-2 4 16,0 1-5-16,0 0-1 0,0 1 6 15,0-10-14-15,-7 13-9 0,2 1-16 16,-1 2-14-16,-1 2 5 0,-4-3-9 16,5 8 47-16,0 0-8 0,1 0 4 15,1 0 9-15,0 9-6 0,1 13 18 16,3-11-4-16,0 3 14 0,0 2-1 16,0 0 1-16,13 18 19 0,-6-18-32 0,0 0-6 15,1-1-7-15,0-1 0 0,0-1 1 16,8 7 2-16,-7-12-6 0,-1-2-1 15,0-1-4-15,1-1 6 0,5-4-184 16,-7 0-110-16,-1-7-229 0,1-2 36 16,-3-1 61-16</inkml:trace>
  <inkml:trace contextRef="#ctx0" brushRef="#br0" timeOffset="-112139.16">11827 8868 1706 0,'-6'-6'23'0,"6"6"-5"16,-2-1-1-16,0 1 2 0,2 0 18 16,-2 0 16-16,1-1 84 0,1 1-85 15,-1 0-15-15,1 0-14 0,0 0-11 16,0 0-17-16,0 0 1 0,0 0-7 15,0 5 13-15,0-5 1 0,0 4-1 0,0-4 1 16,0 4-3-16,0-4 1 0,0 3 3 16,0-3-4-16,0 4-1 15,4-1 1-15,-4-1-9 0,5 2 8 0,0 0 8 16,-1 2 1-16,7 8 24 0,-5-6-17 16,-1 2 6-16,1-1-5 0,0 1-2 15,5 7-4-15,-7-8-5 0,0-3-8 16,-1-1 1-16,0-1-5 0,0-1 6 15,-1-2-5-15,0-1 6 0,-2 0-1 16,0 0 8-16,0 0 0 0,0-14 4 16,0 7-5-16,0-2-1 0,0-2-1 0,0-2 0 15,0-1-4-15,0-19-9 16,-4 16-32-16,4-1-31 0,-5 1-43 0,5 1-64 16,0-12-470-16,0 17 193 0,0 1 78 15</inkml:trace>
  <inkml:trace contextRef="#ctx0" brushRef="#br0" timeOffset="-111770.62">12042 8719 2123 0,'0'0'36'0,"0"0"-2"0,0 0 9 16,-4 0 7-16,-1 8-3 0,-1 8 45 16,1-7-70-16,2 0-9 0,-1 1-14 15,2 1-3-15,2-1-4 0,-2 7-1 16,2-8 11-16,0-2 0 0,0 0-4 16,0-2-4-16,6 2-10 0,-1-4 6 15,1-1 2-15,-2 0 3 0,0-2 1 16,1 0 8-16,2 0-9 0,-3 0 9 0,-1 0 0 15,1 0 9-15,-2 0 17 0,3 12 80 16,-3-5-46-16,-1 1-18 0,1 1-26 16,-1 1-7-16,0 0-7 0,-1 13-4 15,0-13-2-15,0 0-5 0,0-1-32 16,0-1-60-16,-11 6-294 0,3-4-398 16,0-4-168-16</inkml:trace>
  <inkml:trace contextRef="#ctx0" brushRef="#br0" timeOffset="-111421.18">12142 8290 1604 0,'2'-5'15'16,"-1"2"7"-16,0 0 27 0,2 2 102 0,-1 1 4 16,0 0 22-16,0 0 2 0,1 9 10 15,-1 3-67-15,7 24 46 0,-4-12-123 16,0 6-13-16,2 4-8 0,-3 4 10 15,5 49 27-15,-5-41-56 0,-1 4-12 16,0 0 1-16,-2 0-3 0,1 1 11 16,-2 43-23-16,0-50-67 0,0-3-93 15,0-5-117-15,0-4-274 0,0 18-667 16</inkml:trace>
  <inkml:trace contextRef="#ctx0" brushRef="#br0" timeOffset="-110382.89">10695 10171 1393 0,'-1'-7'49'0,"-1"1"29"0,0 0 21 15,2 1 9-15,-1 0 10 0,-1-2 99 16,2 5-120-16,-1 0-16 0,1-1-5 0,0 1-9 15,0 2-24-15,0 0-5 0,0 0-36 16,0 0 5-16,0 0-9 0,0 7-2 16,11 10 7-16,3 6 3 15,-6-9-8-15,8 13 6 0,-9-14-6 16,-1-2-4-16,1-3-4 0,-3-1 4 16,1-1-2-16,3-1 1 0,-6-2-1 15,0-3 3-15,0 0 6 0,0 0-4 16,1-9 8-16,-1-9 3 0,-1 6-7 15,-1-2-2-15,0-2 4 0,0-2-6 0,0 1-3 16,0-17-14-16,0 19 17 16,0 4-5-16,-3 2-30 0,3 3-24 0,0 3-32 15,0 3-40-15,0 0 108 0,0 0 30 16,3 0-3-16,4 0-8 0,2 5 4 16,11-5-7-16,-8 0 16 0,1 0-2 15,0 0 4-15,0 0 2 0,-2 0-11 16,12-9 24-16,-12 3-10 0,-3 0 13 15,1-1-2-15,-4 1-5 0,0 0 4 16,3-8 26-16,-5 7-26 0,-2 1 2 16,1-1-8-16,-2-1 1 0,0 0-3 15,0-10 14-15,-7 9-22 0,3 0-2 0,-2 1-3 16,-1-1-35-16,0 1-41 0,-5-4-242 16,5 7 61-16,1 2-155 0,0 0-49 15,2 3 47-15</inkml:trace>
  <inkml:trace contextRef="#ctx0" brushRef="#br0" timeOffset="-109923.99">11051 9922 1704 0,'0'0'17'0,"0"0"4"0,0 0-5 16,0 0-9-16,0 0-5 0,0 0-12 16,0 0 14-16,0 0-4 0,0 0 7 15,5 0 0-15,-2 0 2 0,9 0 7 16,-7 0 5-16,2 0 33 0,-2-6 15 16,0-1 7-16,-1 0-10 0,3-4-7 15,-4 4-49-15,-3 0 5 0,1 1 25 0,1 0 10 16,-2 1 7-16,0-5 22 15,0 6-69-15,-7 2 3 0,1-1-7 0,0 2 4 16,-1-1-3-16,-9 0 1 0,10 2 2 16,-1 0 6-16,0 0-5 0,2 0-2 15,0 7-9-15,-1 6-20 0,5-5 17 16,1 2 0-16,0 1 8 0,0 1-13 16,0 1 0-16,14 15 6 0,-7-14 15 15,0-2-8-15,2-1-1 0,-1 0 1 16,2-1-2-16,7 4 3 0,-8-8-3 15,0-2-4-15,1-1-1 0,-1-1-5 16,1-2-1-16,12 0-93 0,-12-9-24 16,0-1-82-16,-1 0-114 0,0-3-175 0,-2 1 3 15</inkml:trace>
  <inkml:trace contextRef="#ctx0" brushRef="#br0" timeOffset="-109389.16">11233 9754 2001 0,'0'-2'9'0,"0"0"8"0,0 1 6 0,0 0 33 16,0 1-35-16,0 0-6 0,0 0-5 16,0 0-8-16,0 0 1 0,0 6 4 15,5 0-4-15,-5-1-1 0,4-1-4 16,-4 0 4-16,3 1 1 0,-3 0 7 16,0-5-7-16,0 2-3 0,0-2-4 15,0 0 3-15,0 0 2 0,0 0-6 16,0 0 5-16,0 3-1 0,0-1 2 0,0 0-1 15,6 2-3-15,-1 4-7 0,2-3 6 16,-1 1-2-16,-2 0 8 0,1-2-6 16,-1 2 4-16,6 5 0 0,-5-6 2 15,-2 2 0-15,2-1 5 0,0 3-6 16,-1-2 4-16,3 6-153 0,-6-6-56 16,2-1-218-16,-2-1-72 0,-1-2 52 15</inkml:trace>
  <inkml:trace contextRef="#ctx0" brushRef="#br0" timeOffset="-109197.95">11108 9524 2197 0,'0'-7'0'16,"-1"1"-9"-16,1 0-3 0,0 4-121 15,0 2-9-15,0 0-73 0,0 0-123 16,0 0-123-16,0 0 64 0</inkml:trace>
  <inkml:trace contextRef="#ctx0" brushRef="#br0" timeOffset="-108648.98">11424 9604 1983 0,'1'-4'31'0,"0"2"19"0,-1 1 6 15,0 1 20-15,0 0 26 0,0 7-61 16,-5 0-15-16,-1 3 6 0,6 0-6 15,-5 3 1-15,2 17-5 0,3-14-22 0,0-1-5 16,0 0 1-16,0 0 2 0,0 7-1 16,6-13 0-16,-1-2-5 0,1-2-3 15,-2-1 2-15,1-1 3 0,4-3-2 16,-5 0 5-16,0-8 2 0,-1 0-6 16,0-2 10-16,-2 0 1 0,4-13 2 15,-5 12-5-15,0-1-4 0,0 2 4 16,0 1 0-16,0-3-6 0,0 7 2 15,0 2 0-15,0 1-1 0,0 1 5 16,0 1-7-16,0 0 3 0,0 0 5 0,0 0-1 16,7 5 5-16,0 1-7 15,0 1-1-15,10 10 5 0,13 13 39 16,-11-5 55-16,-10-12-36 16,-2 0 2-16,1 1 5 0,4 19 38 15,-7-15-61-15,-2 0-5 0,1 1 3 16,-3 0 3-16,1-1-3 0,-2 15 17 15,0-19-38-15,0-3-9 0,0-2-4 16,-7-2 0-16,7-3-3 0,-10 2-22 16,5-6-57-16,-1 0-60 0,-1 0-57 15,-2 0-49-15,-1-10-19 0,-12-9-400 0,9 6 169 16,-2-1 27-16,2-1 104 0</inkml:trace>
  <inkml:trace contextRef="#ctx0" brushRef="#br0" timeOffset="-108189.98">11464 9352 1519 0,'2'0'5'0,"1"0"51"16,0 0 24-16,-2 0 19 15,2 0 1-15,1 7 10 0,-1 0-34 0,8 14 52 16,-3-7-73-16,1 3-9 0,-1 1-3 16,2 3-14-16,12 22 19 0,-11-21-18 15,0-1-6-15,1 0-2 0,0-2-4 16,-2-2-11-16,9 12-1 0,-11-17-11 16,0-4 3-16,-2-1 0 0,1-1-2 15,-3-2 4-15,4-1-1 0,-5-3-2 16,0 0 1-16,0 0 1 0,-2 0 1 15,2-16 4-15,-2 6-2 0,1-2 1 0,-2-1 0 16,0-2-5-16,0-1 2 16,0-18 2-16,0 18 4 0,0 1-6 0,0 3 0 15,0 1-6-15,0 3 3 0,10-2 8 16,-4 6-5-16,1 4-4 0,1 0 5 16,-2 0-5-16,2 0 12 0,10 12-5 15,-8-6-3-15,1 1-6 0,0-1 5 16,1 1 0-16,13 9-8 0,-12-11-12 15,-1 1-53-15,0-2-56 0,-2 1-67 16,-1-1-108-16,7-1-630 0,-9-3 513 16</inkml:trace>
  <inkml:trace contextRef="#ctx0" brushRef="#br0" timeOffset="-107892.16">11748 9263 1929 0,'0'0'-3'0,"0"0"8"0,0 0-4 16,0 0-1-16,0 0 82 0,0 9 84 0,6-6-45 15,1 3-71-15,1 0 17 0,2 3 21 16,12 13 37-16,-9-9-80 0,0 1-21 15,1 3-18-15,-1 2-6 0,0-1-3 16,13 19-1-16,-15-17 5 0,1-2 0 16,-1-2 0-16,-1-2-6 0,-1-1 5 15,5 6-12-15,-9-12-47 0,-1-2-64 16,0-2-50-16,-2 0-87 0,-1-2-63 16,-1-1-523-16,0 0 438 0,0 0 117 15</inkml:trace>
  <inkml:trace contextRef="#ctx0" brushRef="#br0" timeOffset="-107730.09">11894 9468 1373 0,'0'-3'-5'16,"0"3"-3"-16,0-5 1 0,0 3 8 15,6-1 9-15,-1-1-3 0,0 0-5 16,3-5 6-16,-2 5-5 0,-1-1 1 16,1 2-1-16,1 0-47 0,1-1-89 15,9 2-435-15,-8 0 268 0,-1 1 85 16</inkml:trace>
  <inkml:trace contextRef="#ctx0" brushRef="#br0" timeOffset="-107116.18">12106 9372 2157 0,'0'0'26'0,"0"0"31"0,0 0 133 15,0 0-93-15,-4 0-10 16,4 0-22-16,-4 0-3 0,1 0-24 0,-2 0-14 16,2 0-21-16,1 7-3 0,-1 0 0 15,0 1-4-15,0 0 2 0,0 9-13 16,2-8 10-16,1 0-6 0,0-2 1 16,0 0 11-16,0 2-11 0,5-6 8 15,-5-1-9-15,6 1 9 0,-1-2-3 16,1 0 5-16,4-1-5 0,-5 0 10 15,1 0-6-15,0 0 6 0,1-5 1 16,0 5-12-16,7-5 0 0,-7 5 1 0,0 0 6 16,0 0-3-16,0 5 5 0,0 2-1 15,5 10 14-15,-7-7-7 0,-1 0-4 16,0 1-14-16,-2 0-50 0,-1 9-262 16,-1-10 11-16,0 0-243 0,0 1-5 15,-5-1 58-15</inkml:trace>
  <inkml:trace contextRef="#ctx0" brushRef="#br0" timeOffset="-88043.56">7472 12436 1051 0,'-4'2'65'0,"1"-1"-13"0,1 0 23 16,-1-1-5-16,1 0 4 0,-1 0 19 15,-3 0 109-15,3 0-104 0,1 0-11 16,-1 0-16-16,1 0-1 0,2 0-3 15,0 0 59-15,0 0-73 0,0 0-9 0,0 0 1 16,0 0-12-16,0 0-3 0,0 0 2 16,0 0-25-16,5 0 2 0,-3 0-2 15,1 0 35-15,1 0 12 0,11 0 106 16,-4 0-81-16,3 0-9 0,4 0-15 16,3 0 0-16,5 4-21 0,34 2 22 15,9 1-29-15,-31-3-16 16,38 4 0-16,-35-3-10 0,-1 1 0 15,3-1 5-15,1 0-3 0,0 0 3 16,46 5 4-16,-45-7 4 0,1 0-4 16,-1 0 1-16,-1-3 0 0,1 0-11 0,44 0 9 15,-44-7-6-15,-2 1 3 0,1 0-5 16,1-2-1-16,-2-1 1 0,45-7-20 16,-47 7-14-16,1 1-9 0,1-1-11 15,-3 1 7-15,-3 0 3 0,32-8-37 16,-37 9 45-16,-2-1-8 0,-2 1-12 15,-3 0-16-15,-2 0-21 0,-2 1-7 16,14-6-102-16,-22 7 110 0,0-1 2 16,-4 0-4-16,-1 3-5 0,-2-1-19 15,-1-2-194-15,-5 4-17 0,0 0-75 16,0 2 45-16</inkml:trace>
  <inkml:trace contextRef="#ctx0" brushRef="#br0" timeOffset="-56042.88">5193 10515 1108 0,'0'-4'38'0,"0"1"38"0,-2 1 18 16,2-2 36-16,0 3 119 0,0-1-123 15,0 2-7-15,0 0-22 0,0-1-11 16,0 1-11-16,0 0 15 0,0 0-62 16,0 0-14-16,0 0-1 0,0 0-12 15,0 0 0-15,0 0 0 0,0 0 2 16,3 0 15-16,6 14 47 0,-5-6-34 16,1 2 4-16,1 2-12 0,0 3-4 15,1 2 3-15,5 24 3 0,-5-18-22 16,-2 1-5-16,0 2 1 0,-2-2-6 15,1 1 5-15,1 23 5 0,-3-7-3 16,-1-24-3-16,-1 13-44 16,0-18-29-16,0-2-40 0,0-2-26 15,0-1-60-15,0-1-97 0,-5 2-684 16,-2-6 573-16</inkml:trace>
  <inkml:trace contextRef="#ctx0" brushRef="#br0" timeOffset="-55474.01">5122 10818 1806 0,'-2'0'15'0,"0"0"28"16,2 0-17-16,0 0-16 0,0 0-10 0,0 0 5 16,0 0-15-16,0 0 2 0,5 0-1 15,1 7 4-15,7 6 12 16,-5-6-4-16,2 2 4 0,0 1-4 15,1 2-1-15,-1-2 3 0,11 10-6 16,-12-12 4-16,-1 0 0 0,-1-4 2 16,-1 0 6-16,-1-1 6 0,0 0 1 15,2-3 45-15,-4 0-28 0,2 0-5 16,-1 0-4-16,1-6 2 0,-1 0-4 0,7-7 22 16,-5 5-22-16,1-3-12 0,-2 0 5 15,1-4 1-15,-1 0-16 16,6-20 6-16,-2-5-170 0,-4 21-125 15,3-12-805-15</inkml:trace>
  <inkml:trace contextRef="#ctx0" brushRef="#br0" timeOffset="960.69">9439 11970 862 0,'-1'0'168'0,"0"0"-13"16,-1 0 42-16,1 0-22 0,-1 0-6 0,2 0-12 15,-4-5 106-15,4-1-167 0,-1 6-13 16,1-5-9-16,0 5 12 16,0 0 104-16,0 0-30 0,0 0-110 15,0 0 5-15,0 0-41 0,0 0-7 16,0 0-5-16,0 0-7 0,0 0-6 16,0 0-2-16,5 0 11 0,3 0 14 15,1 0-5-15,5 0 0 0,2 0 2 16,26 0 0-16,7 0-1 15,-25 0-3-15,27-8 1 0,-28 4-3 16,-1 1 0-16,-1-2 4 0,-1 1 5 16,1-2-6-16,16-2-48 0,-20 5-89 15,-2 1-126-15,0-1-183 0,-2 2-277 16,-2 0 90-16</inkml:trace>
  <inkml:trace contextRef="#ctx0" brushRef="#br0" timeOffset="29067.56">10153 11354 2308 0,'0'-6'80'16,"0"6"35"-16,0 0 40 0,0-4 1 16,0 4-31-16,0-3 62 0,0 3-132 0,0 0-18 15,0 0-10-15,0 0-2 16,0 0-9-16,9-7 7 0,-1 2-20 0,1-1-2 16,2-2 5-16,3-1 0 0,0-2 0 15,17-16 9-15,3-5-4 16,-17 16-7-16,14-15-86 0,-13 16-25 15,-3 2-91-15,1 2-68 0,0-1-65 16,-1 2-150-16,12-5-706 0,-17 9 735 16</inkml:trace>
  <inkml:trace contextRef="#ctx0" brushRef="#br0" timeOffset="29343.64">10404 11003 1867 0,'-2'-8'60'0,"2"3"4"16,0 2 7-16,0 1 4 0,7-1-27 16,-2 0-10-16,9-1 49 0,-6 1-33 15,-1 3 18-15,2 0 5 0,0 0 5 16,1 7-4-16,10 13 38 0,-10-7-75 0,0 6-16 15,-2 3-8-15,0 3-1 16,-1 3-7-16,3 31-1 0,-7-28-10 0,-3-1-7 16,0 0-18-16,0-4-49 0,0-2-48 15,-6 13-264-15,-5-10-382 16,5-18 224-16</inkml:trace>
  <inkml:trace contextRef="#ctx0" brushRef="#br0" timeOffset="29943.45">10705 10874 1501 0,'0'-2'43'0,"0"1"18"16,0 1 27-16,7 0 98 0,-1 8-107 15,1 0-13-15,0 1-7 0,0 1-1 0,0 2-12 16,11 17 30-16,-9-10-52 15,0 0-7-15,0 1-5 0,-2 4 0 0,2 1-2 16,4 23 20-16,-8-26-5 0,0 0 5 16,-1-3 7-16,-3-3 4 0,3 4 79 15,-2-11 76-15,-2-6-46 16,0-3-109-16,-11-7-42 16,-1-6 0-16,-1-6-9 15,5 7 1-15,-1-2 2 0,1-4 10 0,1-2 1 16,-1-3-8-16,-3-30-3 15,6 24 0-15,2-2 8 0,2 0 0 0,1-1-1 16,0 2 1-16,7-24 3 0,-1 32-15 16,1 2 0-16,0 3-2 0,-1 5 10 15,2 3 3-15,13-1 5 16,-15 10-2-16,5 7-4 0,-7 1 9 16,0 0 7-16,-2 2 9 0,-1 0-4 15,2 3-2-15,-3 15-9 0,0-12-10 16,0 1-2-16,0 0 0 0,-6 0 0 15,1 1-45-15,-4 11-215 0,5-18 36 16,-2-1-73-16,3-3-180 0,0 0-127 16,-1-2 81-16</inkml:trace>
  <inkml:trace contextRef="#ctx0" brushRef="#br0" timeOffset="30340.85">10959 10798 2287 0,'3'5'5'0,"-2"0"-2"0,2-5 6 0,-3 0-3 16,2 0 14-16,-1 0 5 16,3 0 30-16,-1 0-34 0,0 0-8 0,0 0-5 15,1-5 5-15,-1 5-1 0,5-11 5 16,-6 6-7-16,1 2-8 0,0-2 14 15,-1 2-5-15,-2 0-5 0,1-4 1 16,-1 5-2-16,0-2 2 0,0 0-1 16,-8 1 1-16,2 1 1 0,-6-1-3 15,6 2-3-15,-1 1-4 0,0 0 3 0,0 0 7 16,-6 13 4-16,8-7-11 16,-1 1 6-16,4 1 4 0,1 2 5 15,1 0 10-15,0 14 27 0,5-14-26 0,1 3-1 16,1-2-13-16,0 1 6 0,3-1-10 15,9 9-2-15,-9-13-7 0,2 0-2 16,-1-3-3-16,0 1-2 0,1-5-32 16,9 0-226-16,-11 0 10 0,1-11-122 15,-3 1-172-15,-1-1 3 0,-2-1 102 16</inkml:trace>
  <inkml:trace contextRef="#ctx0" brushRef="#br0" timeOffset="30718.07">11066 10656 2028 0,'0'-3'2'0,"0"3"23"0,0 0 29 15,7 0 24-15,0 6 24 16,4 6 77-16,-6-6-118 0,0 1-24 0,1 1-12 16,1 1 12-16,0 1-3 0,6 10 28 15,-5-11-52-15,-1 1 2 0,1 0 2 16,-1 0-7-16,-1-1-3 0,5 6-13 15,-6-8 11-15,-2-2-2 0,-1-1-2 16,0-2-1-16,-1 0-6 0,-1-2 0 16,0 0 5-16,0 0 3 0,0-6 1 0,0-1 1 15,0 0 1-15,0-11 8 0,0 8-13 16,0-1 5-16,-4-1-8 0,4 0 5 16,0-11 0-16,0 4 0 15,0 5-2-15,0 8 3 0,0 3 0 16,0-1 8-16,4 3-5 15,10 1 8-15,-8 0-8 0,1 7 1 16,7 6-2-16,-7-4-4 0,1 1-4 16,1 0 10-16,-1 2-9 0,1-1 3 15,8 10-63-15,-8-11-74 0,-1-2-101 16,-1-2-168-16,0-1-207 0,0-3 65 16</inkml:trace>
  <inkml:trace contextRef="#ctx0" brushRef="#br0" timeOffset="31130.58">11431 10401 2112 0,'-7'0'20'15,"1"9"31"-15,3 2 35 0,-2 12 160 0,2-9-136 16,-1 1-17-16,1 1-22 0,0 2-13 15,3 0-8-15,0 18 17 16,0-20-52-16,0 1-9 0,0-3-9 0,0 1 2 16,6-4-8-16,1 4 7 0,-2-8-9 15,-2-3 11-15,-3-2-14 0,4 0 8 16,-1-2 3-16,0 0-5 0,0 0 3 16,0-7-10-16,-2-1-15 0,0-2-20 15,1-12-52-15,-2 10 72 0,0-1 15 16,0 1-1-16,0 0 7 0,0 1-3 0,0-6-8 15,0 10 13-15,0 3 11 0,0 1-3 16,0 3-3-16,7 0 2 16,5 0-3-16,-6 7 7 0,1 1 7 0,0 0-12 15,1 1 5-15,0 1-4 0,8 12-5 16,-9-14 7-16,1 1-1 0,1-1 1 16,0-2-71-16,-2-1-67 0,6 0-364 15,-8-5 117-15,-1 0-126 0,0 0 67 16,-2 0 67-16</inkml:trace>
  <inkml:trace contextRef="#ctx0" brushRef="#br0" timeOffset="31433.69">11451 10143 2257 0,'-1'0'22'16,"1"0"12"-16,0 0 38 0,0 0-60 16,0 4-9-16,0 3 36 0,0-1 12 15,7 4 16-15,7 15 55 0,-6-10-65 16,0 2-6-16,3 1-4 0,0 4-6 0,1-2-23 16,12 24-8-16,-11-21-12 15,-1-2-1-15,1 3 4 0,-3-4 7 0,3 1-3 16,8 13-5-16,-12-19-7 0,0-2-4 15,-2-1 6-15,0-2-57 0,1 4-258 16,-5-9 40-16,-2-2-76 0,1-1-167 16,-1-2-12-16,-1 0 96 0</inkml:trace>
  <inkml:trace contextRef="#ctx0" brushRef="#br0" timeOffset="31664.31">11679 10408 2051 0,'2'0'-1'0,"2"0"7"0,-1 0 7 16,3 0 24-16,5 13 36 0,-5-9-43 16,1 3-22-16,0 2-1 0,0 1 0 15,0-1-5-15,7 11-35 0,-8-9-78 16,0-2-150-16,-1 0-259 0,1-1-6 15,-1-1 79-15</inkml:trace>
  <inkml:trace contextRef="#ctx0" brushRef="#br0" timeOffset="31837.69">11591 10208 2326 0,'-5'-13'-14'15,"4"10"-25"-15,1 3-56 0,0 0-96 16,0 0-246-16,0 0-106 0</inkml:trace>
  <inkml:trace contextRef="#ctx0" brushRef="#br0" timeOffset="32206.78">11839 10273 2239 0,'2'8'0'0,"-1"-2"-4"0,2 1 4 16,-2-1 4-16,6 3 36 0,-4-7-14 16,2 0 11-16,-1-1-13 0,0-1 15 15,3 0 70-15,-2 0-64 0,0-5-13 0,0 0-25 16,1-2-3-16,0 1 2 0,6-8-1 15,-6 8-1-15,0-1-6 0,0 1 9 16,0 0-10-16,3-3 12 0,-4 7 1 16,-2 0 22-16,1 2 4 0,-1 0-6 15,0 0-6-15,3 15-17 0,-3-5-12 16,1 2 0-16,-2 3 0 0,2 2 10 16,6 23-2-16,-5-19-1 0,2 1-9 15,0-1 8-15,0-1-9 0,1 1 0 16,11 12 13-16,-8-21-3 0,-1 1 3 15,0-5-8-15,-1-1-2 0,8 0-6 16,-9-7-18-16,-1 0-42 0,-1 0-58 0,-1-9-88 16,-1-2-77-16,3-14-662 0,-4 11 493 15,-2 0 98-15</inkml:trace>
  <inkml:trace contextRef="#ctx0" brushRef="#br0" timeOffset="32568.29">12145 10330 1476 0,'7'0'9'16,"-4"0"48"-16,0 0 34 0,1 0 21 0,0 0 22 16,3-16 40-16,-3 6-117 0,0-1-9 15,-1-1-5-15,-1 0 1 0,1-1 1 16,-1-13 3-16,0 14-33 0,-2 0-5 15,0 0 3-15,0 3-9 0,0-7 19 16,0 11-16-16,-6 1 4 0,2 0-11 16,-2 3-3-16,1 1 4 0,-6 0-5 15,5 0 8-15,-1 9-7 0,1 1-5 0,2 1 9 16,-3 16-2-16,5-12 0 16,2 2 2-16,0 1 4 0,0 1 3 0,6 0 5 15,7 19-3-15,-5-21-18 16,1-1 40-16,2 0 26 0,1-2 1 0,19 8 45 15,-15-14-95-15,2-3 0 0,1-2-2 16,0-3-10-16,0 0 6 0,13-22-195 16,-18 6-43-16,0-2-240 0,-3-4-142 15,-1-1 65-15</inkml:trace>
  <inkml:trace contextRef="#ctx0" brushRef="#br0" timeOffset="32986.82">12410 10015 2211 0,'0'-5'35'0,"0"1"41"0,0 2 28 16,-6 1 3-16,2 1 63 0,-2 0-113 16,1 0-14-16,0 7 4 0,1 1-8 0,-4 13 40 15,3-6-36-15,1 1 15 0,1 0-18 16,1 1-10-16,2-1-4 16,0 12-30-16,0-16 5 0,7-3-13 0,-2 0 2 15,2-3 1-15,7 0-15 0,-5-6 12 16,-2 0-3-16,3 0 1 0,-2 0 0 15,12-6 6-15,-12 0 8 0,0 6 4 16,0 0 5-16,-2 0-10 0,5 8 3 16,-7 1 0-16,0 3 2 0,-1 0-2 15,0 2 1-15,-2 3-8 0,-1 18 1 16,0-15-2-16,0-1-79 0,0 2-102 0,-8-1-145 16,-11 20-1047-16,8-19 803 0</inkml:trace>
  <inkml:trace contextRef="#ctx0" brushRef="#br0" timeOffset="33858.75">10791 11328 2055 0,'0'0'46'0,"0"0"34"16,0 1 40-16,0 1 35 0,0-1-12 15,0 1 76-15,0 0-128 0,0-1-59 16,10 10 24-16,-6-3-29 0,1 4-24 15,0 1 3-15,2 4 0 0,0 2-13 16,9 24 12-16,-9-21-11 0,3 0 5 16,-1 2-11-16,0-1 4 0,-1-2-54 15,7 22-243-15,-7-23 60 0,0 0-45 16,-1-4-138-16,0 0-149 0,0-4 75 16</inkml:trace>
  <inkml:trace contextRef="#ctx0" brushRef="#br0" timeOffset="34296.57">11128 11411 1870 0,'0'0'39'0,"0"5"36"0,-6 1 33 15,1 1 37-15,-2 9 136 0,0-8-166 16,-1 1-11-16,1 1-37 0,-1 0-29 16,0-1-4-16,-7 7-32 0,3-2-16 15,8-7 8-15,-1 3-6 0,5-5 10 16,0 1-2-16,0-2-5 0,0 0-2 16,7 0-3-16,5 2-14 15,-8-4 18-15,3-1 1 0,0-1 8 0,0 0-1 16,-1 0-3-16,6-9-8 0,-6 2 6 15,-2 0 7-15,2-1 3 0,-2-1 0 16,1-1 1-16,4-10 1 0,-6 11-6 16,1-1 3-16,-1 2-2 0,0 1-3 15,0 1 4-15,2-2-10 0,-1 4-4 16,0 4 13-16,5 0-1 16,-3 0 3-16,0 5-1 0,2 0 1 0,-2-1-4 15,2 2 0-15,11 3-5 0,-11-5 10 16,1-1-3-16,-1-3 0 15,-1 2-35-15,0-2-84 0,7 0-443 0,-9 0-18 16,1 0 18-16,-1-7 109 0</inkml:trace>
  <inkml:trace contextRef="#ctx0" brushRef="#br0" timeOffset="34646.74">11308 11334 2326 0,'0'-2'-10'0,"0"1"2"0,0-2-2 0,0 3 9 15,0 0 1-15,0-2 0 0,13 2 10 16,-6 0-6-16,6 8 9 16,-6-1 35-16,0-1 1 0,1 3 10 15,-2 2-3-15,2-1-43 0,3 13 8 16,-5-12-20-16,6 14-12 15,-10-20 12-15,0-3 2 0,-2-1-2 16,2-1 3-16,-2 0 5 0,0 0-2 16,0-8-2-16,0-2-8 0,0-2 9 0,0 0 7 15,-5-4-10-15,-1-20 11 0,3 17-18 16,3 0 4-16,-4 0-9 16,4 2-2-16,0 0-50 0,0-11-274 0,0 17-3 15,0 1-193-15,0 3 14 0,0 2 68 16</inkml:trace>
  <inkml:trace contextRef="#ctx0" brushRef="#br0" timeOffset="35428.91">11598 11130 1763 0,'2'0'35'0,"-2"5"96"16,0 3-22-16,0 0-4 0,-7 2 2 0,1 1 13 16,2 4-25-16,-2-1-26 0,-2 19-10 15,8-14-51-15,-5-3-11 0,5 1 1 16,0 1 0-16,0-2-3 0,0 12 6 15,6-16-3-15,1-2-8 0,-1-1 0 16,3-2 0-16,-1-4 0 0,7-3-1 16,-6 0-9-16,-2-9-18 0,0-3-5 15,-3-2-4-15,2-1 14 0,2-18 2 16,-3-1 2-16,-5 2 1 0,0 20 16 16,0-1 0-16,0 1 8 0,0 2-3 15,0 0 9-15,-6-5-4 16,1 10 2-16,5 2-6 0,-3 2-1 0,3-1 4 15,0 2 2-15,0 0 5 0,0 17 2 16,7-6 15-16,5 14 70 16,-5-13-20-16,0 3 1 0,1 1 6 15,-1 2 6-15,0 1-3 0,4 23 61 16,-7-19-87-16,-1-1-6 0,-1 2-17 0,-2 0-10 16,0-4-10-16,0 17-6 15,0-22 1-15,-5-2-1 0,5-3 5 16,-6-2-37-16,2-3-81 0,-1-3-361 15,0-2 130-15,1 0-148 0,-2-10-78 16,0 1 59-16</inkml:trace>
  <inkml:trace contextRef="#ctx0" brushRef="#br0" timeOffset="35756.51">11732 11166 1224 0,'7'0'-5'0,"6"5"45"16,-8-5 30-16,1 0 14 0,0 0 46 0,0 0-34 16,0 0-5-16,6-6 76 0,-6-1-119 15,-1-1-8-15,-2-3-27 0,2 0-7 16,-2 0 6-16,1-13-1 0,-4 4 62 16,0 12-19-16,0-4 36 15,-6 6-55-15,0 5-10 0,2-1 5 16,-2 2-5-16,0 0 3 0,-7 9 41 15,7 0-26-15,0 2-8 0,1 0-4 16,0 2-12-16,2 2-7 0,1 18 26 0,2-17-5 16,0 2 2-16,0-1 2 15,7 0-9-15,0-1-8 0,9 9 17 16,-6-13-16-16,2-5-6 0,0 0-2 0,2-3-2 16,2-3-11-16,20-1-61 0,-16 0-78 15,-1-10-99-15,0-3-156 0,0-2-249 16,-2-1 59-16</inkml:trace>
  <inkml:trace contextRef="#ctx0" brushRef="#br0" timeOffset="37319.39">12337 10974 2420 0,'-2'-2'-3'0,"0"2"1"0,2 0 3 15,0 0 1-15,0 0 31 0,0 0-4 0,0 0-9 16,0 0 1-16,0 0-15 16,0 0-14-16,0 0-43 0,0 0-9 0,-4 0-10 15,4 0-1-15,0 0 9 0,-4 0-10 16,4 0 57-16,-2 0 8 0,0 0 8 16,2 0-3-16,-2 0 7 0,-2 0-1 15,3 0 14-15,0 0 11 0,-1 0 16 16,1 0-5-16,1 0 19 0,0 0-54 15,0 0-3-15,0 0-10 0,0 0 1 0,0 0 45 16,11 0 69-16,-4 0-36 16,0 0-25-16,0 8-18 0,3 1 15 15,10 10 29-15,-11-9-29 0,1 1-17 16,0 1-16-16,-1 0-1 0,0-1-12 0,7 9 6 16,-9-11-10-16,-2-1 5 0,0-2-5 15,-2-1 9-15,1 1 2 0,-4-5 0 16,0-1-3-16,0 0-2 0,0 0 13 15,0 0-8-15,0 0 32 0,0 0-9 16,0 0-3-16,0 0-7 0,0-5-6 16,0 2 4-16,0 3-2 0,-4-3 5 15,4 3-7-15,-3-2-4 0,3 0-4 16,-3 1-10-16,1 0 7 0,0 0 5 16,2-1-5-16,-2 2 3 0,0 0-4 15,2 0 1-15,0 0 3 0,-1 0-5 0,1 0 2 16,0 0-3-16,0 0 8 0,0 0-2 15,0 0-3-15,0 0-5 0,0 0 2 16,0 0 3-16,0 0 0 0,0 0 3 16,0 0-6-16,0 0 0 0,0 0 11 15,0 0-3-15,0 0 3 0,0 0-19 16,0 0 11-16,0 0 3 0,0 0-13 16,0 0-1-16,0 0 11 15,0 0 0-15,0 0 5 0,0 0-2 16,0 0-3-16,0 0-5 0,0 0-3 15,0 0 5-15,0 0 8 0,0 0-5 0,0 0 3 16,0 0-3-16,0 0 8 0,0 0-8 16,0 0 5-16,0 0-5 0,0 0-2 15,0 0 7-15,0 0-5 0,0 0-2 16,0 0-3-16,0 0 5 0,0 0-3 16,0 0 3-16,0 0-9 0,0 0 7 15,0 0-1-15,0 0-10 0,0 0 5 16,0 0 6-16,0 0 4 0,0-6-1 0,0 0-4 15,0-7 0-15,0 6 5 16,0 0 3-16,0 1-2 0,0-2-6 16,0 3-5-16,0-7-5 0,0 7 18 0,0 2 3 15,0 0-5-15,0 1 2 16,0-2-8-16,0 4-5 0,0 0 1 0,0 0-6 16,0 0 3-16,0 0 10 0,0 0 0 15,0 0-5-15,0 0 3 0,0 0 2 16,0 0 3-16,0 0 2 0,0 0-10 15,0 0 2-15,0 0-5 0,0 0 16 16,0 0-11-16,0 0-1 0,0 0-4 16,0 0 10-16,0 0-2 0,0 0 5 15,0 0-5-15,0-12 3 0,0 8-5 16,0-1 4-16,0-1 0 0,0 1-2 16,0-5-7-16,0 6 0 0,0-1 2 0,0 0 5 15,0 0 5-15,0 1-5 0,0-2 12 16,0 4-10-16,0 0 3 0,0 1-7 15,0 0 2-15,0 1-12 0,0 0 9 16,0 0 1-16,0 0 2 0,0 0 0 16,0 0-1-16,0 0-8 0,0 0 4 15,0 0-5-15,0 0 6 0,0 0-8 16,0 0 15-16,0 4-1 16,0 0-2-16,0-1-2 0,0 1-3 15,5 2 5-15,-1-1 0 0,2 1-2 16,5 10-1-16,-4-8 3 0,0 2 2 0,1 1-4 15,0-2 6-15,8 9-4 0,-8-10 3 16,-1 0-8-16,0-1 3 0,0-3 2 16,0 0-5-16,5-1-2 0,-7-3 5 15,-1 0 4-15,-1 0-2 0,0 0 0 16,1-13-2-16,-4 6 6 0,0 0 1 16,0-3 2-16,0-2 1 0,0 1-11 15,-5-16 6-15,0 13-1 0,1-1 7 16,-2-1-11-16,-1 1 9 0,-6-14-5 15,6 17 1-15,0-1-8 0,0 3-17 16,2 0-18-16,0 3-35 0,-5-4-228 0,6 7 64 16,1 1-86-16,2 2-129 0,-1 1-76 15</inkml:trace>
  <inkml:trace contextRef="#ctx0" brushRef="#br0" timeOffset="37722.86">12700 10835 2031 0,'1'0'2'0,"0"0"10"0,0 3 33 0,0-3 20 16,0 0 24-16,0 0 6 0,-1 0-35 15,0-7-7-15,0 1-45 0,0-1-8 16,0-1-1-16,0-1 1 0,0 0-10 16,-6-13-16-16,0 12 4 0,2 1 0 15,0 1 5-15,-1-1-4 0,1 2 1 16,-7-3-29-16,4 7 26 0,1 1 7 0,0 2 6 16,0 0 2-16,-5 7 2 15,4 9 3-15,5 5 1 16,2-9-1-16,0 3 7 0,7 1 3 0,0 2 2 15,1 0 3-15,10 18 8 0,-9-20-19 16,1 0 2-16,0-3-5 0,-1-1 1 16,1-3 6-16,9 1 0 0,-9-7 2 15,0-3-4-15,1 0-5 0,19-15-140 16,-22 5-83-16,0 1-261 16,-1-1-42-16</inkml:trace>
  <inkml:trace contextRef="#ctx0" brushRef="#br0" timeOffset="37970.53">12791 10629 2251 0,'6'7'2'0,"-1"0"-4"0,0-1 3 16,3 9 12-16,-2-7 32 0,-2 2 4 15,2 1 1-15,1 0 1 0,0 1-32 16,8 11-2-16,-6-11-14 0,-1-1 3 16,0 0-3-16,0-1 2 0,6 8-33 15,-4-3-217-15,-3-6-386 0,-6-7 98 16,-1-2 56-16</inkml:trace>
  <inkml:trace contextRef="#ctx0" brushRef="#br0" timeOffset="38148.74">12666 10418 633 0,'0'0'-143'0,"0"0"-16"16</inkml:trace>
  <inkml:trace contextRef="#ctx0" brushRef="#br0" timeOffset="38606.83">13027 10532 2373 0,'-6'-3'16'0,"6"3"19"15,-6 0 13-15,1 0 30 0,-2 16 91 0,2-8-85 16,2 3-24-16,1 1-22 0,2 2-10 16,0 0-20-16,0 16-8 0,0-15-1 15,0 0 3-15,5-2 0 0,1-1-5 16,-2-1-5-16,5 3-14 0,-5-9 12 16,-1-2 4-16,0-3-2 0,0 0 6 15,2 0-3-15,-3-9 0 0,-1 0-14 16,-1 0 0-16,0-1-5 0,0-23-9 15,0 22 24-15,0-1-1 0,0-7-4 16,-4 10 14-16,4-1-2 0,0 2-5 16,0 1 4-16,0 2-1 0,0-2-3 15,0 7 4-15,7 0 0 0,1 7 8 16,2 1 4-16,9 17 4 0,-8-9-4 16,0 1 20-16,1 3 45 0,0 1 34 15,-1-1 30-15,9 25 112 0,-12-23-164 16,-1 0-18-16,-1-2-24 0,-2-1 1 15,-1-1-9-15,0 13-4 0,-3-18-26 16,0 0-8-16,0-3 6 0,0-2-2 16,-12 3-22-16,7-6-47 0,1-3-88 0,-3-2-95 15,-2 0-98-15,-1 0-59 0,-13-19-729 16,9 7 583-16,-1-2 109 16</inkml:trace>
  <inkml:trace contextRef="#ctx0" brushRef="#br0" timeOffset="39261.76">13082 10282 1727 0,'-8'-6'0'0,"7"4"8"16,0 2 3-16,1 0 17 0,0 0 37 15,0 0 9-15,7 7 99 0,0 2-91 16,1 1-1-16,0 2-10 0,1 3 15 0,14 21 13 15,-13-15-66-15,1 0-18 16,-1 3-5-16,0 1-2 0,0-1 0 16,6 24 1-16,-9-26 2 0,-1-1-11 0,1-3 1 15,-3-4 6-15,2 8-6 0,-5-16-6 16,1-1-2-16,-1-4-6 0,-1 0-1 16,0-1 6-16,0 0 2 0,0-7 1 15,0-2-3-15,0-3 2 0,0-1-9 16,0-21-1-16,0 14 14 0,0 1 4 15,0 1-3-15,0 0 2 0,0 2-3 16,0-12 1-16,0 18 3 0,8 1 0 16,0 2-4-16,0 3 8 0,9 2-2 0,-7 2-2 15,2 0-4-15,0 7 0 16,0-1 4-16,2 1-3 0,12 6 4 0,-14-5-4 16,0-1 2-16,-1 0-26 0,-1-1-70 15,5 5-371-15,-9-6-51 0,-1-3-20 16,-1 2 96-16</inkml:trace>
  <inkml:trace contextRef="#ctx0" brushRef="#br0" timeOffset="39623.76">13341 10075 1825 0,'0'-1'0'0,"0"1"16"0,0 0 25 0,5 0 8 15,6 18 47-15,-5-6-65 16,1 2-5-16,2 4-5 0,0 2 3 16,1 2-16-16,11 25-3 0,-10-23-5 0,-1 0-1 15,0-2 1-15,-1-1 0 0,0-2 0 16,5 13 6-16,-9-19-3 0,0-2-6 16,-1-1-46-16,-2-3-57 0,1 3-381 15,-3-7 55-15,0-2-1 0,0-1 90 16</inkml:trace>
  <inkml:trace contextRef="#ctx0" brushRef="#br0" timeOffset="39791.63">13436 10276 1743 0,'6'-12'20'0,"1"1"5"16,0 1 8-16,0-1 6 0,0 1-24 16,8-8-1-16,-8 9-16 0,0 1 8 15,0-1 5-15,0 1-72 0,0 1-131 16,4-6-713-16,-6 7 493 0</inkml:trace>
  <inkml:trace contextRef="#ctx0" brushRef="#br0" timeOffset="40819.12">11561 11803 1896 0,'-3'0'44'0,"-2"0"173"16,3 0-54-16,2 0-18 0,-2 0-33 16,2 0-21-16,0 0-44 0,0 0-16 0,0 0-38 15,0 0 3-15,0 0-2 16,0 0-1-16,7 0 13 0,7 0 31 15,-5 9-10-15,2-1-11 0,3 3-5 0,32 26 10 16,-29-26-21-16,-1 0 0 16,-1-1-4-16,11 8 11 0,-16-13-4 15,-2 2-1-15,-1-3 3 0,-1 1-5 16,-1-3 2-16,2 1-2 0,-2-3 2 16,-3 0 8-16,-1 0 18 15,0-8-14-15,-1 1 5 0,0-1 1 16,0-2-2-16,0 0-1 0,0-16-4 15,-6 10-11-15,6 0-1 0,-7-3-7 16,3 1-32-16,4-1-52 0,-4-14-266 16,4 19 99-16,0 2-66 0,0 2-132 0,0 2-88 15,0 3 85-15</inkml:trace>
  <inkml:trace contextRef="#ctx0" brushRef="#br0" timeOffset="41248.1">11997 11660 1710 0,'-5'-3'26'16,"5"3"27"-16,-16 0 292 0,12 0-230 15,-2 0-17-15,1 8-23 0,-5 5 36 16,5-6-93-16,0 1-10 0,0 2-11 15,1-1 1-15,1 1-5 0,0 14 6 16,3-12-1-16,0 0 1 0,0-1-2 16,0 0-7-16,6 0 3 0,5 3-12 15,-2-5 2-15,-5-5 8 16,5-3 1-16,-6-1 4 0,1 0-1 16,-2-7-21-16,1-1-21 0,1 0-8 15,1-13-87-15,-3 10 83 0,0-1 10 0,0-1 19 16,0 1 6-16,0 0 16 0,2-9-10 15,0 12 16-15,-1 3 1 0,2 2-2 16,1 4 4-16,0 0 3 0,10 0-5 16,-8 8 4-16,1-2 3 0,0 0 3 15,1 1 2-15,-1 0 1 0,8 6-7 16,-2-2-6-16,-8-6 4 16,4 2-2-16,-7-5-53 0,0 0-74 15,-1 0-136-15,0-2-194 0,0 0-4 16</inkml:trace>
  <inkml:trace contextRef="#ctx0" brushRef="#br0" timeOffset="41530.74">12050 11451 2164 0,'0'0'-5'15,"0"0"-3"-15,0 0 4 0,5 0 7 16,-1 0 44-16,6 13 96 0,-6-5-68 16,3 2-17-16,0 1-4 0,2 2 3 0,0 1 3 15,12 15 11-15,-9-12-57 0,-1-1-6 16,0 2-2-16,1 0 0 0,-3 0-2 16,10 16-5-16,-12-18-6 0,0-3-21 15,-1 0-83-15,-1-4-57 0,-1 0-104 16,3 1-642-16,-1-8-12 15</inkml:trace>
  <inkml:trace contextRef="#ctx0" brushRef="#br0" timeOffset="41936.54">12235 11523 1623 0,'3'0'9'0,"0"6"19"0,1 0 23 16,-1 0 29-16,8 11 92 0,-7-8-82 16,2 2-24-16,0-1-11 0,0 1-25 15,0-1-15-15,7 7 10 0,-6-10-13 16,-2-2-4-16,14 6 6 16,-14-11-13-16,0 0-7 0,0 0 7 15,-1 0 0-15,4-12 15 0,-3-3-13 16,-2 7-5-16,1-11 1 15,-2 9 0-15,-2-1 4 0,1 1-2 0,-1 2-3 16,0 1 7-16,0-5 5 0,0 9-3 16,0-1-9-16,0 4-2 0,0 0-7 15,0 0 5-15,0 0 4 0,0 0 1 16,0 7-4-16,0-1 6 0,7-2-3 16,-1 3 0-16,11 5 4 0,-9-7-1 15,2 1 1-15,1-3-5 0,0 0 5 16,1-1-1-16,10-2-1 0,-2 0-3 15,-11 0 4-15,7 0-3 16,-9-6-20-16,0 1-52 0,-1 1-56 0,0-2-102 16,-1 1-165-16,3-5-540 0</inkml:trace>
  <inkml:trace contextRef="#ctx0" brushRef="#br0" timeOffset="42379.77">12621 11444 1722 0,'0'3'5'0,"0"-1"5"0,0-2 3 16,0 0 19-16,0 0 31 0,0 0 35 15,5 0 10-15,-1-6 47 0,-4-1-115 16,3 0-3-16,-3-2 0 0,2 1 8 16,-2-2-7-16,0-12 10 0,0 12-40 15,0-1 0-15,0 2 1 0,0 1 4 0,0 0-1 16,0-3 21-16,-6 7-13 16,1 2 3-16,1 2-3 0,-1 0-8 15,0 0-13-15,-3 6-10 0,3 2 4 0,-3 20-3 16,8-17 9-1,0 2 1-15,0 2-5 0,0 1 6 0,0 1 3 16,14 16 0-16,-7-17-1 0,0-1-6 16,2 0 4-16,-1-2 1 0,1-2-4 15,10 7 2-15,-9-11-6 0,0-1-2 16,0-2-37-16,0-4-40 0,0 0-48 16,9 0-296-16,-11-9 86 0,-1 0-106 15,0-2 6-15,-1 1 76 0</inkml:trace>
  <inkml:trace contextRef="#ctx0" brushRef="#br0" timeOffset="42651.63">12745 11320 1839 0,'-9'-1'70'0,"5"1"-6"0,1 0 14 15,-1 0 4-15,1 6 10 0,1 0-9 16,-3 4 25-16,4-5-102 0,0-1-11 15,1 0 8-15,0-1-10 0,0 0 7 0,7 0-11 16,-2-1 10-16,1 1-4 16,1-1 10-16,0 1-7 0,1 0 0 0,11 1 5 15,-9-1 0-15,-1 0-1 0,1 0 2 16,-1 0 1-16,-1 1 4 0,6 8 0 16,-9-4-5-16,-1 1 0 0,-2 1-4 15,0 0-11-15,-2 3-60 0,0 10-332 16,0 2-650-16,-7-13 596 15</inkml:trace>
  <inkml:trace contextRef="#ctx0" brushRef="#br0" timeOffset="79847.38">15479 2609 620 0,'0'0'83'0,"0"0"65"0,0 0 51 16,0 0 33-16,0 0-58 0,0 0 59 16,0 0-152-16,0 0-14 0,0 0-13 15,0 0 7-15,0-2-6 0,0-1 31 16,0-1-65-16,0 1-12 0,0-1-4 15,0-2 8-15,0 0 2 0,0-5 35 16,0 5-22-16,0 2 16 0,0 0 5 0,0 1-1 16,0 2 9-16,0 0 36 0,0 1-49 15,0 0-8-15,0 0 0 0,0 0-2 16,0 0-4-16,0 5 6 0,0 1-7 16,0 2 22-16,0 2 12 0,0 5 19 15,0 4-6-15,0 32 21 0,0-20-68 16,0 3-11-16,0 2-3 0,0 0 1 15,1 1 4-15,2 32-3 0,-2-37-8 16,1-3-7-16,0-2 0 0,0-2-5 16,1-5-4-16,2 13-16 0,-3-21 11 15,1-1-28-15,-1-3-67 0,0-3-76 16,0 0-366-16,-2-5-219 0,0 0-251 16</inkml:trace>
  <inkml:trace contextRef="#ctx0" brushRef="#br0" timeOffset="80311.02">15372 2982 1696 0,'-4'-4'34'0,"0"1"24"0,2 3 10 0,-1 0-17 16,1 0-11-16,0 0-12 0,2 0-24 16,0 0-5-16,0 0-2 0,0 0-1 15,0 0-4-15,0 7 72 0,6-1-25 0,-1 2 9 16,1 1-2-16,1 3-7 15,0 3 8-15,8 18 21 0,-7-16-50 16,0 1-7-16,-1-2-3 0,1 1 11 0,-1-3 4 16,8 8 32-16,-8-14-35 0,0-1-4 15,-1-1 7-15,1-3 0 0,-1-3 5 16,10 0 58-16,-7-7-25 0,1-2 2 16,1-2-7-16,1-3-25 0,2-2-15 15,17-22-2-15,-15 17-9 0,-2 2 3 16,2 1-8-16,-2 1-3 0,-2 4-61 15,6-6-344-15,-11 12 9 0,-1 4-260 16,-2 3 97-16</inkml:trace>
  <inkml:trace contextRef="#ctx0" brushRef="#br0" timeOffset="81173.42">14963 2087 1814 0,'0'-7'69'0,"0"0"44"15,0 2 30-15,0 0 28 0,0 1-45 16,0-1 52-16,0 3-112 0,0 1-13 15,0 1-11-15,0 0-5 0,0 0-10 16,0 0 11-16,0 0-22 0,0 0-5 16,0 4-2-16,0 2 3 0,0 1 2 0,0 12 5 15,0-5-11-15,0 5-5 0,0 1-1 16,-5 4 8-16,-1 2-3 16,-4 28 10-16,6-28-7 0,0-1-5 0,-1-2-7 15,3-2-4-15,0-3-3 0,2 8-3 16,0-17 12-16,0-2-1 0,0-2-7 15,0-2 3-15,6 0 3 0,8-2-4 16,-7-1 3-16,4 0-2 0,0 0 3 16,1 0 0-16,2-6 3 0,13 1 13 15,-15-2-9-15,0 2-2 0,-1 1 7 16,-1 0-5-16,0 4 2 0,7-7-3 16,-10 4-4-16,0 1-2 0,0-2-4 0,-1 3-35 15,0 0-57-15,6-2-301 16,-7 3 133-16,1-1-96 0,-1 1-153 0,0-1-10 15,0-1 84-15</inkml:trace>
  <inkml:trace contextRef="#ctx0" brushRef="#br0" timeOffset="81388.71">15227 2220 2131 0,'1'-1'4'0,"0"1"30"15,0 0 36-15,1 0 10 16,0 9 27-16,0-2-20 0,1 10 4 16,-1-6-72-16,0 0-5 0,-1 1-1 0,1 0-7 15,0-1-4-15,1 12-7 0,-3-11 3 16,1-1-54-16,0-2-90 0,-1-1-97 16,0 0-197-16,0 4-686 0</inkml:trace>
  <inkml:trace contextRef="#ctx0" brushRef="#br0" timeOffset="81556.64">15242 2037 2920 0,'0'-4'73'16,"0"2"6"-16,0 1 6 0,0 1-53 15,0 0-23-15,0 0-15 0,0 0-28 16,0 0-109-16,-4 0-105 0,4 0-125 15,-4 6-247-15,4 7-583 0</inkml:trace>
  <inkml:trace contextRef="#ctx0" brushRef="#br0" timeOffset="81924.65">15344 2181 1521 0,'2'5'8'0,"0"-1"41"16,1 3 38-16,2 9 189 0,-2-6-133 16,1 1-26-16,-1 2-33 0,1 1-25 15,-1 0-26-15,2 12 16 0,-3-13-37 16,0-1-4-16,0-1-5 0,0-1-3 16,0-2-2-16,1 5 1 0,-1-9-5 15,-1-1 7-15,0-3-2 0,0 0-3 16,2 0 7-16,1-7-2 0,2-9 5 15,-2 5-9-15,4-15 7 16,-4 10-9-16,2-1 13 0,-1-1-1 0,0 0 1 16,2 0 2-16,4-11-9 0,-5 16-1 15,1 3-3-15,0 3 4 0,-2 4 10 16,2 3 6-16,7 0 43 0,-6 6-26 16,-1 1-5-16,1 0 12 0,0 2 15 15,0 1-9-15,9 11 26 0,-9-11-64 0,0 0-5 16,1 0-4-16,0-1 0 15,0 0-51-15,11 3-286 0,-10-7-3 16,-1-1-241-16,-1-1-10 0,1-1 93 0</inkml:trace>
  <inkml:trace contextRef="#ctx0" brushRef="#br0" timeOffset="82339.4">16112 1827 1637 0,'3'0'4'0,"-1"0"8"16,1 0 37-16,2 17 91 0,-2-7-46 16,-1 2-30-16,0 3-12 0,1 3 3 15,-1 1-31-15,2 23 3 0,-3-21-23 16,1 2 1-16,-2-1 0 0,0 1-1 15,0-4 3-15,0 16 3 0,0-20-12 16,0-2 3-16,0-3-5 0,0-2-27 0,0-2-38 16,0 1-270-16,-5-7 93 0,1 0-62 15,0 0-2-15,0-7 7 0,0 0 49 16,-9-10-11-16</inkml:trace>
  <inkml:trace contextRef="#ctx0" brushRef="#br0" timeOffset="82698.49">16058 2023 805 0,'-6'-20'34'0,"2"0"43"16,1 0 29-16,3 2 18 0,0 1-12 15,10-15 50-15,0 18-98 0,0 2 0 16,1-1-1-16,3 0 9 0,0 0 1 16,15-11 47-16,-14 14-74 0,-1 0 1 0,1 2-12 15,-1 1-2-15,1 3 4 0,12 2 32 16,-15 2-26-16,-1 0 16 0,-1 8 30 16,-2 0 0-16,-2 1-14 0,-3 15 12 15,-3-10-58-15,0 1 2 0,0 2 3 16,-8 1 6-16,-1 1 3 0,-11 17 70 15,9-18-44-15,1 0-9 0,0-3-29 16,1-1 2-16,0-2-25 0,-5 7 2 16,8-12-8-16,1-2 1 0,1-2 0 15,1 1-6-15,0-3 3 0,0 1-21 0,2-2 10 16,1 0-4-16,0 0 11 0,0 2 2 16,0-1-1-16,7 3-4 0,-2-1 7 15,0 0 3-15,0 0 2 0,1 1-3 16,-2-2 3-16,9 6 2 0,-6-3-4 15,2 0-1-15,0 1-1 0,1 2-7 16,1 1 5-16,13 11-139 0,-12-9-20 16,0 0-79-16,-1-1-48 0,2 1-86 15,-2-3-155-15,10 6-426 0</inkml:trace>
  <inkml:trace contextRef="#ctx0" brushRef="#br0" timeOffset="83151.18">16444 2068 1255 0,'3'4'-7'0,"0"-1"18"16,5 4 172-16,-3-7-41 0,0 0 33 15,0 0-39-15,1 0 1 0,0 0-8 16,5 0 44-16,-5 0-99 0,-1-8-9 0,1 2-6 15,0-1-8-15,-1 1-15 0,5-10 2 16,-2 1-30-16,-4 7-7 16,2-5 22-16,-4 7 10 0,-1 2 7 15,-1 0-1-15,0 0-6 0,0 1-16 16,0-3-2-16,0 4 38 0,-6-2-3 16,1 3 4-16,1-1-5 0,-1 0-47 15,-5 2-3-15,4 0 5 0,0 0-4 16,0 0-7-16,-1 7 5 0,0 1-3 15,-4 8-1-15,5-6 11 0,1 0-3 0,0 3-2 16,1 0 7-16,1 2-5 16,-1 17 20-16,4-16-17 0,0 1 2 0,0 0-3 15,0 0-5-15,7-1 13 0,7 14 3 16,-6-17 2-16,1-2-10 0,1 0 1 16,1-4 1-16,2-2-6 0,28-5-12 15,-27 0-38-15,14-18-246 16,-14 7 30-16,0-1-66 0,0-1-142 15,-2 2-142-15,-1-1 87 0</inkml:trace>
  <inkml:trace contextRef="#ctx0" brushRef="#br0" timeOffset="83780.44">16772 1946 1936 0,'-4'-2'50'16,"-4"0"154"-16,3 2-42 0,-1 0-9 0,1 0 23 16,-1 0-3-16,-1 7-41 0,-6 6 18 15,6-7-117-15,1 1-8 0,1 1-20 16,0 2 1-16,2 1-7 0,-1 12-2 16,3-10 2-16,1-1 2 0,0 1 2 15,0 0 0-15,6-3-3 0,1 8-27 16,-1-11 10-16,0-2 3 0,0-1 10 0,0-1 3 15,-2-1 0-15,6-2-6 16,-1 0 5-16,-5-6 7 0,1-5 3 16,-1 4-7-16,-2 0-9 0,1-2 0 15,-2 0 7-15,1-1-1 0,0-9-5 16,0 10-9-16,-1 1 4 0,0 2 0 16,0 0-3-16,-1 2-4 0,2 0-12 15,0 4 24-15,1 0 9 0,-2 0 1 16,2 9-3-16,0 1 3 0,7 11-3 15,-5-8 0-15,1 3-1 0,1 0 17 16,0 4 24-16,-1 1 24 0,8 27 153 16,-9-22-109-16,1 3-4 0,-2 2-28 0,-1 1-13 15,-3 2-17-15,0 31 4 16,0-32-31-16,-9-1-3 0,0-1-9 0,-1-3-9 16,0-2-1-16,-15 20-27 0,12-25-29 15,-3-2-68-15,0-3-117 0,-1-3-161 16,1-2-262-16,0-6-164 0</inkml:trace>
  <inkml:trace contextRef="#ctx0" brushRef="#br0" timeOffset="84683.7">21071 2247 1672 0,'-2'-3'99'0,"1"3"79"0,1 0-35 16,0 7 27-16,0 1-57 16,0 15 151-16,0-7-143 0,4 4 1 15,2 5-15-15,0 5-29 0,-1 4-17 16,8 43 23-16,-4-37-25 0,-1 1-4 16,-1 0-12-16,1-1-16 0,-1-2-16 15,7 31 3-15,-8-40-14 0,-1 0 4 16,-1-4-1-16,1-2 3 0,-2-2-4 15,4 13-20-15,-5-20-28 0,0-1-89 0,-1-3-91 16,1-2-93-16,-1-2-95 16,-1 0-783-16,0-6 667 0,0 0 128 0</inkml:trace>
  <inkml:trace contextRef="#ctx0" brushRef="#br0" timeOffset="85097.68">21015 2753 2035 0,'-2'0'-4'0,"0"0"1"16,-1 2-16-16,3 1 9 0,0-2 9 15,0 3 36-15,0 0 5 0,5 1 12 16,9 14 62-16,-6-6-71 0,1 1 3 16,2 3 0-16,0 1-8 0,0 1 7 15,10 16 15-15,-11-18-21 0,-2-1 10 16,2-1 1-16,-3-2 9 0,1-1-20 16,5 9 2-16,-7-13-34 0,-2-1 5 0,0-2 3 15,-1-1 8-15,0-2 2 0,0-2 144 16,-2 0-30-16,3-6 18 0,1-3-41 15,0-2-56-15,2-4-33 0,11-24-18 16,-8 15-6-16,0-1-10 0,-1-1-4 16,1 2-33-16,-2 1-50 0,6-15-349 15,-7 22 104-15,-1 2-110 0,-2 2-200 16,2 3 30-16,-2 2 111 0</inkml:trace>
  <inkml:trace contextRef="#ctx0" brushRef="#br0" timeOffset="86576.43">20444 1929 1314 0,'0'-5'19'0,"0"2"31"15,0 0 24-15,0 3 77 0,0 0-114 16,3 0-29-16,-3 0-7 0,4 0-1 16,-3 7-2-16,1 2 5 0,5 14 1 15,-3-6-1-15,0 2 2 0,1 2-2 0,-1 2-2 16,0 1 8-16,5 20-3 15,-6-24 3-15,-1-3-11 0,0-3-2 0,1-3 7 16,-2-2-4-16,2 1 18 16,-2-7 87-16,1-3 3 0,-2 0 159 15,0 0-136-15,0 0-23 0,0 0-37 16,0-7-19-16,0 2-30 0,0-8-23 16,-12-5 15-16,8 6-5 15,-4-16-5-15,3 13-9 0,1-3 1 16,0 0 0-16,1-2-2 0,1-2 1 15,2-20-5-15,0 22 9 0,0 0-1 16,0 2-1-16,6 3-1 0,0-1-1 0,4-5-4 16,-2 5-2-16,-3 11 10 15,3-1-2-15,-2 6 4 0,0 0-1 16,0 0 3-16,0 0-6 0,-1 0 5 16,10 15 1-16,-8-5 7 0,-2-1-5 15,1 2 12-15,-3 1 8 0,-2 1 1 16,-1 1 2-16,0 13 1 0,0-12-21 15,-8-1-8-15,-1-1-18 0,1 0-12 16,-2 0-35-16,-7 9-107 0,9-13 40 16,-1-2-59-16,2-1-209 0,2-3-137 15,0-1 45-15,2-2 89 0</inkml:trace>
  <inkml:trace contextRef="#ctx0" brushRef="#br0" timeOffset="86940.62">20826 1943 2070 0,'-6'0'25'0,"0"0"2"16,0 0 8-16,0 6 0 15,-1 0-12-15,-4 9 18 0,5-7-31 0,0 0-12 16,2 1 3-16,2 0 1 0,0-1 2 16,2-1 1-16,0 6-6 0,0-8-7 15,5 0 6-15,0-2-6 0,0 1 6 16,1-3 4-16,6-1 5 0,-7 0-3 16,2 0 3-16,0-8 5 0,2 1-7 0,-3-2-2 15,1 0 4-15,3-10 77 16,-4 10-14-16,-3 0-3 0,-2 3-17 15,-1-1-24-15,0 2-30 0,-8-2-91 0,-1 3 0 16,1 2-31-16,-4 2-33 0,2 0-50 16,-3 0-69-16,0 6-137 0,-13 13-425 15</inkml:trace>
  <inkml:trace contextRef="#ctx0" brushRef="#br0" timeOffset="87407.25">20971 1766 1257 0,'-3'-2'19'0,"3"2"-2"0,0 0 65 16,0 0 15-16,0 7 33 0,0-2 4 16,5 11 48-16,5 9-71 15,-4-9-81-15,4 21-3 0,-6-16-19 16,2-1-1-16,0 1-5 0,-1 0 2 16,0 0 0-16,3 17-5 0,-2-21-3 0,-3-1-79 15,0-2-101-15,2-1-222 16,-1-1-119-16,-1-4 79 0</inkml:trace>
  <inkml:trace contextRef="#ctx0" brushRef="#br0" timeOffset="87972.18">21161 1948 1093 0,'2'0'24'16,"-1"0"3"-16,-1 0-1 0,2 0 1 15,-1 0-22-15,2 9 1 0,0-4 3 16,-1 0 25-16,1 2 30 0,2-1 56 0,1 0-4 16,9 7 41-16,-6-5-155 0,1-1 1 15,0-2 3-15,1 1-11 16,1-3 7-16,-2-1-3 0,12-2 0 0,-12 0 0 16,0 0 9-16,-2-8-9 0,1 2 5 15,-2-1 2-15,5-5 39 0,-8 5-10 16,0 0 6-16,-1 0-4 0,-1 1-4 15,1-2-2-15,-2 0-8 0,-1-7 41 16,0 8-39-16,0 0 1 0,0 2-15 16,0 0-6-16,0 1-4 0,-6 1-11 15,6 0-1-15,0 3 7 0,0 0 6 16,0 0 0-16,0 10 5 0,0-1-4 0,12 16 35 16,-5-10 44-16,-1 2 26 15,13 46 191-15,-14-42-247 0,0 3-5 16,-1 1-15-16,-1 0-5 15,-1 0-10-15,-1 23-8 0,-1-26-5 0,0 0-9 16,0-1 4-16,0-4-18 0,0-3-65 16,-11 9-339-16,11-15 8 0,-6-3-196 15,0 0 90-15,0-5 66 0</inkml:trace>
  <inkml:trace contextRef="#ctx0" brushRef="#br0" timeOffset="89654.11">22135 1885 1833 0,'0'-5'34'16,"0"1"39"-16,0-5 116 0,0 5-91 15,0 1-29-15,0 1-14 0,0-1-6 16,0 3-21-16,0 0 4 0,0 7-10 15,5 2-9-15,2 19 10 0,-2-9-21 16,0 4 4-16,-1 0-4 0,0 2 4 16,-1 2 2-16,0 20-5 0,-3-26 0 15,0-4-2-15,0-1 2 0,0-3 1 16,0-4-4-16,0-2 3 0,0 2 2 16,0-6-1-16,0-2-41 0,0-1-26 15,0 0-24-15,-4 0-23 0,-2-8-51 16,2-1 88-16,-1 0 6 0,0-3-4 15,-2-2-10-15,2-1 23 0,-1-4 20 16,-7-22 22-16,7 18 12 0,1 1-4 0,-1-1 3 16,2 1 2-16,0 1 4 0,1-16-6 15,2 21-5-15,1 1 10 0,0 2 5 16,0 2 26-16,0 1 11 0,5 1 2 16,5-5 58-16,-5 9-57 0,1-1 2 15,2 2-16-15,0 1 0 0,1 1-9 16,14 0 10-16,1 1-8 15,-12 1-12-15,10 0 8 0,-12 0-3 16,-2 8 8-16,0-3 11 0,-2 0 9 16,0 1 7-16,-2 0-4 0,2 11 31 15,-6-8-43-15,0 2 2 0,0 2-1 0,0 0-4 16,-9 1-6-16,-6 14 8 16,-1-4-4-16,8-12-19 0,-5 8-1 15,6-10-5-15,-1-3-4 16,2 1 0-16,0 0-2 0,1-1-6 0,-3 6-7 15,3-2 6-15,5-4 9 16,0 7-2-16,0-8 3 0,0 1-1 16,6 1-4-16,0 0 5 0,1-2-5 15,0 3 6-15,12 5 1 0,-9-6 3 16,3-2-3-16,0 0-1 0,1 0 4 0,1-2-2 16,16 4 1-16,-2-1-9 15,-14-5-15-15,10 3-159 16,-14-5-2-16,-1 3-89 0,-3-3-122 0,2 2-146 15,-1-2 26-15</inkml:trace>
  <inkml:trace contextRef="#ctx0" brushRef="#br0" timeOffset="90439.42">22499 2023 2144 0,'0'0'2'0,"0"0"-5"0,0 6 4 15,0 0-3-15,0-2 1 16,0-4 6-16,0 3 16 0,7-3-4 16,-1 0 0-16,-1 0-2 0,1 0-2 15,-1 0-2-15,0 0-3 0,6-12 8 16,-6 4-14-16,0 0 2 0,0 0-6 16,-1 0 6-16,-1 0 5 0,2-7 6 15,-4 1-9-15,-1 8-4 16,0-3 6-16,-7 6-3 0,2-1-3 15,-1 2 3-15,2 1-4 0,-1 1-2 16,0 0 0-16,-5 0 2 0,4 5 2 0,1 1 1 16,-2 3-4-16,1 0 3 0,1 2 0 15,-4 16 6-15,5 3-8 16,4-13-4-16,0 15 4 0,0-17-1 16,9-1 1-16,-2-1-4 0,0-2 2 15,0-1-1-15,1-1 1 0,10 4-9 16,-8-9 2-16,1-4-12 0,1 0-29 15,-1 0-29-15,3-7-37 0,13-11-188 16,-3-4 6-16,-13 9 185 16,11-13-59-16,-13 14 103 0,1 0 19 15,-2 0 13-15,0 1 26 0,-1-1 6 0,0 2-3 16,4-10 3-16,-6 11-3 16,0 1 11-16,0 0 17 0,-2 1 53 0,1 0 41 15,1-3 194-15,-1 2-27 16,-3 5-154-16,-1-1 65 0,0 3-107 15,0-1-24-15,0 1-6 0,-7 0 22 16,2-1-1-16,0 1 0 0,-7-1 45 16,5 1-90-16,0 1-8 0,0 0 4 15,0 0-3-15,1 0-10 0,-5 6-12 16,2 3-8-16,6-4 1 16,-1 5 4-16,2-4-6 0,1-1 0 15,1 0 1-15,0 0-3 0,0 0 5 0,0-1 5 16,10 6 6-16,-3-4-2 0,-2 0-6 15,2 0 2-15,0 3-2 0,0-1 2 16,8 11 0-16,3 1-5 16,-9-9 5-16,9 10 0 0,-7-11-2 15,-2 0-2-15,-1 1 3 0,1 0 6 16,-1 3-1-16,1-1-1 0,6 18 2 16,-10-14-5-16,0 3 6 0,-1 0 0 15,-3 2 3-15,-1 0 30 0,0 25 112 16,-13 0 1-16,5-25-111 15,-9 20-31-15,7-22-5 0,0-1-6 0,-2-1-1 16,0-2-35-16,-1 0-127 0,-3-1-153 16,-17 5-1056-16,13-14 721 15</inkml:trace>
  <inkml:trace contextRef="#ctx0" brushRef="#br0" timeOffset="95958.86">14517 3740 1253 0,'-3'0'37'0,"2"0"42"0,-2 6 30 15,1-6 22-15,-1 5 87 0,1 0-139 16,0-5-2-16,1 3-17 0,-1-3 0 15,2 0 6-15,-2 2 88 0,2-2-44 16,0 0 22-16,0 0 3 0,0 0 10 0,0 0-19 16,0 0 44-16,0 0-113 15,0 0-10-15,0 0-14 0,0 0 1 16,0 0-29-16,0 0-20 0,0 0 6 16,5 0 7-1,8 0 9-15,-5 0 0 0,2 0-13 0,3 0 3 16,1 0 2-16,3 0-6 0,22 5 7 15,-17 0 3-15,-1-5 15 0,0 0-9 16,0 0-7-16,0 0 4 0,20 0-2 16,-23 0-3-16,1 0-7 0,-3 0-67 15,1 0-110-15,-2-5-146 0,10 0-1036 16,-16 5 713-16</inkml:trace>
  <inkml:trace contextRef="#ctx0" brushRef="#br0" timeOffset="104379.03">14945 3532 1925 0,'-3'-1'38'0,"2"-1"19"0,0 2 24 15,0 0 34-15,1 0 108 0,0 0-99 16,0 0-17-16,0 0 0 0,0 0-2 15,0 0 2-15,0 0 107 0,0 0-133 16,0 0-13-16,0 0-20 0,4 0-2 0,-4 0 9 16,0 0-39-16,0 0-12 0,3 3 2 15,-3-3-2-15,0 0-4 0,3 0-2 16,-1 0-4-16,-1 0 2 0,2 0 6 16,1 0-4-16,1 4 4 0,11 0 10 15,-5-2-8-15,2 1 2 0,3-1-2 16,2-1-4-16,21 1 11 0,-19-2-9 15,1 0 10-15,1 0-2 0,0 0 4 16,0-7-6-16,21-3 5 0,-22 6-17 16,0-1 8-16,0 2-12 0,-1-1 8 15,-2 0 8-15,16-2 7 0,-19 3-23 0,0 2-23 16,-1 1-54-16,-2-3-48 0,0 3-77 16,6 0-303-16,-9 0 219 0,-2 0-24 15,-2 0-128-15,1 0-125 0,-4 0 90 16</inkml:trace>
  <inkml:trace contextRef="#ctx0" brushRef="#br0" timeOffset="104860.23">15413 3432 2197 0,'0'0'33'15,"0"-4"20"-15,0 4 96 0,0 0-86 16,0 0 0-16,0 0-14 0,0 0-8 15,0 0-21-15,0 0-22 0,0 0-4 0,0 0 7 16,0 0-3-16,7 0 2 0,7 0 2 16,17 11-3-1,-2 3 9-15,-14-5-3 0,0 0 2 16,0 0-6-16,1 1 4 0,14 13 8 16,-17-12 32-16,-2 1 22 0,0-2 25 15,-3 0 36-15,-1-1-2 0,0 9 113 16,-7-9-140-16,0 1-4 0,0 0-16 15,-8 1-25-15,-11 16 4 0,7-12-52 16,-2 1-10-16,0 1 7 0,0 0-7 16,-3 1 12-16,-14 12-24 0,17-18-70 0,-1-2-141 15,3-2-160-15,0-2-217 0,1-4-256 16</inkml:trace>
  <inkml:trace contextRef="#ctx0" brushRef="#br0" timeOffset="106514.13">16028 3301 1524 0,'6'-6'110'0,"-5"5"-12"0,1 0 11 0,-1 1-24 15,0 0-2-15,-1 0-14 16,2 0 65-16,-2 0-71 0,0 4 66 16,0 2-116-16,0 0-4 0,0 2-9 15,0 1 4-15,0 3-1 0,0 17 6 16,0-12-4-16,0 3 1 0,0 0-3 16,-5 3 0-16,0 24 1 0,-1-24 5 15,2-1-6-15,0 0 0 0,0-3 3 16,-1-2-1-16,0 8 44 0,3-17-1 15,1-2-5-15,0-2 10 0,0-3-23 16,1 0-12-16,0-1 11 0,0 0-26 0,0 0-4 16,0 0 4-16,0 0-4 15,0 0 1-15,0 0-2 0,0 0 5 0,0 0-6 16,0 0 1-16,0 0-6 0,0 0 3 16,0 0 6-16,0 0 7 0,0 0-12 15,0 0-1-15,0 0 2 0,0 0 7 16,0 0 4-16,0 0-8 0,0 0-6 15,0 0 6-15,0 0-6 0,0 0 3 16,0 0 1-16,0 0 2 0,0 0 2 16,0 0 0-16,0 0-7 0,0 0 3 15,0 0 8-15,0 0-1 0,0 0 3 16,0 0-5-16,0 0-2 0,0 0-4 0,0 0 0 16,0 0 3-16,0 0-3 0,0 0 0 15,0 0 6-15,0 0 2 16,0 0 7-16,0 0-4 0,0 0-8 15,0 0 4-15,0 0-15 0,0 0 6 16,0 0 2-16,0 0 5 0,0 0 4 16,0 0-9-16,0 0 3 0,0 0-2 15,0 0 2-15,0 0 3 0,0 0-6 16,0 0 5-16,0 0 0 0,0 0-2 16,0 0 1-16,0 0-1 0,0 0-3 15,0 0 1-15,0 0-4 0,0 0 8 16,0 0 6-16,0 0-8 0,0 0 6 15,0 0-3-15,0 0-8 0,0 0 5 16,0 0-17-16,0 0 23 0,0 0-4 16,0 0-2-16,0 0 3 0,0 0-3 15,0 0 2-15,0 0-2 0,0 0-3 16,0 0 3-16,0 0-2 0,0 0-1 16,0 0 4-16,0 0-4 0,0 0 1 15,0 0-4-15,0 0 1 0,0 0-5 16,0 0 10-16,0 0 2 0,0 0 1 15,5 0 0-15,-1 0-9 0,6 0 0 16,-4 0 14-16,2 0 3 0,0 0-12 0,1 2 1 16,1-2-6-16,11 5 4 15,-10-3 10-15,0 0-8 0,1-1-3 0,0 0 4 16,10 0-13-16,-12-1-9 0,-1 0-24 16,0 0-45-16,-2 0-28 0,0 0-28 15,3 0-237-15,-8 0 78 0,2 0-136 16,-2 0-15-16,1 0 60 0</inkml:trace>
  <inkml:trace contextRef="#ctx0" brushRef="#br0" timeOffset="106788.05">16252 3484 1653 0,'3'-6'30'0,"0"3"16"0,-1 0 9 15,0 3 44-15,1 0 107 0,-2 0-92 16,0 7-15-16,0-1-9 0,-1 3-24 16,1 0-16-16,2 10-20 0,-2-9-28 0,0 1 5 15,0 1-9-15,-1-1 8 16,1-1-10-16,0 10-172 0,0-12-26 0,-1 0-119 15,0 0-160-15,1-3-46 0</inkml:trace>
  <inkml:trace contextRef="#ctx0" brushRef="#br0" timeOffset="106994.94">16242 3369 1598 0,'-1'-2'-4'0,"-1"-2"-132"0,2 2-90 16,0 2-138-16,0 0 14 0,0 0 37 15</inkml:trace>
  <inkml:trace contextRef="#ctx0" brushRef="#br0" timeOffset="107474.24">16378 3522 1695 0,'0'0'12'0,"0"0"8"15,0 0-9-15,0 0-9 0,0 0 6 16,0 6 11-16,0-2-1 0,0 9 22 16,0-6-21-16,4 0 4 0,-4 2 3 15,4-2 15-15,-4 2-5 0,5 9 23 16,-3-9-47-16,-2-3 1 0,1 2-6 16,1-3 3-16,-2 5-12 0,1-8 5 0,-1 1-6 15,0-2 7-15,0 0-4 0,0-1 6 16,0 0 51-16,0 0-16 0,0-5 114 15,0 0-108-15,0 0-25 16,4-2-4-16,-4-1-7 0,5-2-8 16,2-11 4-16,-3 9-10 0,-1 0 5 15,1 1 1-15,-1 1-4 0,4-5 10 16,-4 8-3-16,1 3 5 0,-1 2 2 16,-1 0-4-16,1 2-4 0,3 0 4 15,-2 0-1-15,10 21-2 16,-8-13-9-16,-2 1 6 0,2 1-1 0,0 0 0 15,0-1-1-15,6 10 2 16,-7-10-1-16,1 0-55 0,-2-1-58 0,0-2-73 16,3 1-427-16,-4-5 121 0,-1 0 42 15,0-2 100-15</inkml:trace>
  <inkml:trace contextRef="#ctx0" brushRef="#br0" timeOffset="108498.34">16899 3354 1951 0,'0'-5'32'16,"0"3"29"-16,0-1 16 0,0 2 9 15,0 1 7-15,0 0-67 0,0 5 28 16,0 3 0-16,0 2 21 0,0 0-9 16,0 19-4-16,5-13-56 0,-5 1-1 15,4-1-2-15,0 0-5 0,0-2 2 16,0 11 1-16,-1-13-4 0,-1-2 3 16,0-1-71-16,1-2-87 0,-3-2-96 15,2 2-660-15,-2-5 405 0,0-1 105 16</inkml:trace>
  <inkml:trace contextRef="#ctx0" brushRef="#br0" timeOffset="109006.19">16833 3324 2329 0,'-2'-7'35'15,"1"1"17"-15,0 2 21 0,1 1-4 16,0 1-2-16,0-2 56 0,0 2-81 15,0-2-12-15,5-1-18 0,2-1 2 0,0-1-3 16,9-10 4-16,-7 9-10 0,3 0 1 16,-2 2-1-16,1 1 5 0,11 0-5 15,-11 5-8-15,-1 0-2 0,0 0 3 16,-1 0 4-16,1 7 0 0,6 8 1 16,-9-7-1-16,-1 0-2 0,1-1 5 15,-2 2-5-15,-1 0-2 0,1 9 7 16,-3-9-2-16,-1 0 4 0,-1 0 1 15,0 1-4-15,0 8 4 0,0-10-3 0,-6 1 0 16,1 0 9-16,0-1 11 16,0-1 6-16,-4 4 47 0,4-6-49 15,1-2-4-15,-1-1-3 0,0-1 7 16,1-1-8-16,-4 0 21 0,4 0-30 16,1 0 0-16,1 0-4 0,1 0-6 0,-1 0-2 15,2-4-9-15,0 4 5 0,0 0-8 16,0 0 4-16,0 0-2 0,0 0 9 15,5 0 1-15,0 0 0 0,1 0 0 16,1 0-3-16,1 0 9 0,8 5-6 16,-8 1-1-16,1 0-4 0,0 1 4 15,0 0-6-15,-1 0-19 0,9 9-159 0,-9-9 4 16,-1 0-42-16,0-1-46 16,-1 0-36-16,4 4-631 0,-7-5 458 0,1-1 94 15</inkml:trace>
  <inkml:trace contextRef="#ctx0" brushRef="#br0" timeOffset="109844.23">17221 3474 1352 0,'3'-4'18'15,"0"4"62"-15,-1-4 22 0,3 4 154 16,-2-3-161-16,-2 1 2 0,2 0-7 16,-2 0-17-16,2-4 16 0,-2 3-66 15,1-1-3-15,-2 1 12 0,0-1 1 16,0-1 6-16,0-2 12 0,0 4-38 16,0 0-6-16,0-1 1 0,-6 2-2 15,1 0 3-15,-4-1 19 0,5 1-8 16,-10 2 15-16,11 0-36 15,-1 0-3-15,1 7 4 0,-1 0-5 0,-1 10 6 16,3-8-6-16,2 2 5 16,-1 2 7-16,1-2-1 0,0 2 6 0,0 10 1 15,5-12-9-15,1-1-3 0,-2-1 6 16,2-1-11-16,8 6 3 16,3-5-4-16,-8-6-1 0,12 0 8 15,-10-3-8-15,0 0 0 0,0 0-21 16,1 0-17-16,10-16-109 0,-11 7 62 15,-1 0-15-15,0 0-1 0,-2-1-19 16,1-2-12-16,6-9-118 0,-8 10 156 16,-1 0 38-16,1 1 7 0,0 0 27 0,-1 2 5 15,5-10 11-15,-7 10 25 16,0 1 18-16,-1-1 46 0,0 1 27 0,-2-1 20 16,1-4 159-16,-2 6-159 0,0 1 3 15,0 0-20-15,0 0 16 0,-7 0 101 16,1 4-128-16,-1 0 4 0,0 0-22 15,1 1 3-15,-1 0 12 0,-7 0 14 16,7 8-80-16,2-1-24 0,-1 0-3 16,3 0-1-16,-1 1 4 0,3 11-8 15,1-8 7-15,0-1 0 0,0-1 3 16,0 0-4-16,12 8-9 0,-6-10 1 0,-1-3-3 16,1 1 1-16,-2-2-10 15,2-1-5-15,2-2-42 0,-5 0 29 16,1 0-5-16,-2 0 2 0,1-6-1 0,0 0 10 15,2-5 9-15,-4 6 19 0,2 0 3 16,-1 1-4-16,0 4 1 0,0 0 0 16,3 0-2-16,0 0 5 0,0 0-5 15,1 9 10-15,2 2-3 0,9 12 10 16,-8-10-15-16,0 3 5 0,-1 0 8 16,-1 1 15-16,0 0 35 0,4 18 118 15,-8-16-63-15,0 0-10 0,-1 1-16 16,-2-1 2-16,0-2-36 0,0 18 5 15,-8-20-52-15,1-1-6 0,-1-3-4 16,0-1 0-16,-1-3-6 0,-11 2-47 0,7-9-56 16,1 0-75-16,-4 0-71 0,-1-12-38 15,-19-18-250-15,18 13 237 0,-1-2-179 16,2-2-21-16,2 0 56 0</inkml:trace>
  <inkml:trace contextRef="#ctx0" brushRef="#br0" timeOffset="110768.08">16104 3014 1887 0,'-3'0'8'0,"3"0"1"0,0 0 30 15,0 0 2-15,6 11 12 0,7 13 7 0,-5-10-47 16,1 4-7-16,2 2 1 16,-2 1-1-16,2 0-6 0,7 20-4 0,-10-23 4 15,-1-2 3-15,2-2-2 0,-2 0 5 16,13 9-6-16,-15-19-6 15,5-2 40-15,-6-2 9 0,0 0 7 16,0 0-16-16,0-10-5 0,0 0-17 16,5-17-3-16,-4 11-9 0,-1-3-5 15,1-1 5-15,0-2 3 0,4-22 5 0,-5 25-3 16,-1 0-1-16,-1 3 0 16,1 4-7-16,-1 3-9 0,0-2-27 0,-1 10 5 15,0 1-46-15,0 0-57 0,1 0-72 16,1 15-488-16,-1-6 263 0,2 0 72 15</inkml:trace>
  <inkml:trace contextRef="#ctx0" brushRef="#br0" timeOffset="111246.79">16487 3019 2244 0,'-6'0'19'0,"-5"11"84"0,6-6-17 15,-1 3 0-15,1-1-10 0,-1 2-7 16,1 0-29-16,-4 12-9 0,6-10-29 16,1 1-1-16,0-1 1 0,2 0-9 15,0-1 0-15,0 7-4 0,0-10 12 16,0-1-2-16,7-2-3 0,-3-1 1 15,-4-1 3-15,10-2-1 0,-7 0 1 16,0 0 1-16,0-7-6 0,0 0-3 16,3-10-19-16,-1-4-16 0,-1 0 16 15,-2 11 25-15,0 1 4 0,-1 2-5 16,0 0 3-16,0 2-6 0,1-1-8 16,0 4 7-16,-1 2 2 0,1 0 4 15,0 0 1-15,0 0 1 0,6 7 6 16,-3-1-3-16,0 1 2 0,1 0-3 15,-2 0 2-15,2 0-4 0,4 6-7 16,-5-7 6-16,1-1 0 0,-2 0-5 16,0-1 7-16,1-2-1 0,2 1 6 15,-3-3-12-15,-1 0-26 0,1 0-40 16,-1 0-29-16,0-9-40 0,4-10-223 16,-3 7 106-16,-1 0-116 0,-1-1-37 0,1 0 13 15,-1 0 101-15</inkml:trace>
  <inkml:trace contextRef="#ctx0" brushRef="#br0" timeOffset="111640.07">16610 2955 1712 0,'0'0'11'0,"0"0"73"0,0 5 0 15,0 0 12-15,4 0 8 0,-4 0-2 16,4 1-14-16,3 7 32 0,-4-5-85 16,1 1 10-16,0 0-2 0,0 1 4 0,0-2 1 15,4 12-22-15,-1-2-15 16,-1-3-10-16,-4-9-7 0,0-2 5 15,0-2-4-15,-1 0 0 0,2-2-2 16,-2 0 7-16,1 0 1 0,-1-6 3 16,1-2-9-16,0 1 3 0,2-13 3 15,-2 9 1-15,-1 1-1 0,2-3-2 16,-2 3 0-16,1-2 1 0,1-8-6 16,-1 12 2-16,-1 1 9 0,1 1-8 15,0 1 6-15,-1 3 7 0,4 2 7 16,-1 0 1-16,-1 0 0 0,2 8 9 15,1 0 22-15,-1 0 19 0,9 8 58 16,-7-8-89-16,0 0-21 0,-1 1-14 0,0-1 4 16,1-1-6-16,4 6 7 0,-6-7-4 15,0-1-7-15,-2-1-12 16,1-1-48-16,-3-2-79 0,2 1-295 0,-3-2 143 16,0 0-99-16,1 0-153 0,1-6 41 15,-2-1 107-15</inkml:trace>
  <inkml:trace contextRef="#ctx0" brushRef="#br0" timeOffset="111836.53">16889 2926 1918 0,'3'6'45'0,"-1"2"30"16,0-1 19-16,1 2 4 0,-1 0-43 15,3 7-23-15,-2-8-27 0,-1-1 0 16,1 0-2-16,0-1 3 0,0-2-5 15,2 4 0-15,-3-4-4 0,1-1-31 16,-3-1-72-16,2 2-87 0,-1-1-609 16,-1-1 323-16,0-1 88 0</inkml:trace>
  <inkml:trace contextRef="#ctx0" brushRef="#br0" timeOffset="112056.4">16907 2849 2302 0,'-1'-3'41'0,"-1"-4"133"0,1 6-44 16,1-1-23-16,0 1-27 0,0 1-21 15,0 0-32-15,0 0-25 0,0 0-7 16,0 0-35-16,0 0-91 0,0 0-90 16,0 0-154-16,0 0-853 0,0 0 722 15</inkml:trace>
  <inkml:trace contextRef="#ctx0" brushRef="#br0" timeOffset="112942.02">17023 2640 1871 0,'0'-5'70'0,"0"3"-13"16,0 1 20-16,0 1 4 0,0 0 41 16,0 0 30-16,5 9 157 0,0 0-190 0,-1 1-46 15,0 3-19-15,0 2-21 0,2 3-30 16,5 23 16-16,-5-19-19 0,0 1 10 16,0 0-1-16,1 1-9 0,-1-1 6 15,5 23-17-15,-5-24 9 0,-2-2-11 16,0-1-43-16,1-3-73 0,2 10-268 15,-5-17 170-15,1-3 3 0,-1-2-78 16,1-4-168-16,-1 0-9 0</inkml:trace>
  <inkml:trace contextRef="#ctx0" brushRef="#br0" timeOffset="113233.66">17190 2627 1842 0,'3'0'60'0,"-2"0"10"15,1 9 34-15,1 0 8 0,-1 1 5 16,0 3-29-16,3 21 27 0,-2-14-95 15,0 1 10-15,0 1-1 0,1 0 0 16,-1 0-3-16,7 22-8 0,-6-23-16 0,2-1 4 16,-1-1-5-16,1-3-1 0,-1-1-1 15,6 8-17-15,-7-16-75 0,1-1-64 16,-2-2-86-16,1-2-157 0,-1-1-142 16,4-1-385-16</inkml:trace>
  <inkml:trace contextRef="#ctx0" brushRef="#br0" timeOffset="113658.33">17493 2824 2017 0,'0'-1'102'16,"-6"-1"117"-16,0 2-99 15,1 0 50-15,1 0-25 0,0 0-6 16,-2 0-43-16,-6 0-47 0,5 0-42 16,0 0-2-16,0 7-6 0,1-1-5 0,0 2 1 15,-3 11 1-15,7-7 5 0,0 0 0 16,2 0-4-16,0 0 7 0,0 0-6 16,0 5-3-16,6-12-7 0,-1-1 2 15,0-2 1-15,-1-2-2 0,-1 0-3 16,6-8-7-16,-4-1 14 0,-1 1-9 15,0-2-16-15,0-1 6 0,-1-2-4 16,1-10 10-16,-3 13 20 0,0 0 2 16,0 1-6-16,0 1 4 0,1 2 0 15,2 0 0-15,-1 6-3 0,2 0 3 16,0 0 7-16,2 6-2 0,2 2 31 0,13 11 49 16,-9-8-42-16,1 1-28 15,3 0-15-15,-2 0 4 0,35 15-7 16,-35-21 0-16,-1-1-63 0,12 0-372 15,-16-5-39-15,-1 0-215 0,0 0 116 16</inkml:trace>
  <inkml:trace contextRef="#ctx0" brushRef="#br0" timeOffset="114993.87">21700 3591 1158 0,'-4'-3'73'0,"1"1"57"15,0 2 31-15,0-2 29 0,-3 0 36 16,3 2-139-16,0-1-4 0,3 0 9 16,0 1 5-16,0 0-3 0,0-1 43 0,0 1-86 15,0 0-13-15,0 0-10 0,0 0 0 16,4 0 35-16,1 0 7 15,-1 0 16-15,2 0 8 0,1 0-35 0,2 0-14 16,19 5 7-16,-11-5-31 16,3 5-9-16,3-5-1 0,1 0-5 0,1 0-2 15,27 0 6-15,-27 0-15 0,0 0-29 16,-1 0-51-16,-2 0-77 0,18-5-348 16,-24 5 180-16,-1 0-138 0,-3 0-88 15,-1 0 61-15</inkml:trace>
  <inkml:trace contextRef="#ctx0" brushRef="#br0" timeOffset="115316.68">22117 3425 2160 0,'-1'-2'1'0,"1"1"2"16,0-1-2-16,0 2 2 0,0 0 7 15,0 0-5-15,5 0 3 0,0 0 0 16,2 0 12-16,0 0 3 0,12 0 15 16,-8 5-30-16,0 1 0 0,2 0 53 0,-1-1 5 15,8 6 65-15,-13-5-119 0,0-1-1 16,-2 1 8-16,-1-1 6 0,-1 0 32 15,-1 5 101-15,-2-3-88 0,0 1-35 16,-7 3-59-16,-3 2-68 0,-1 4-71 16,-21 20-394-16,13-17 31 0,-2 2-49 15,0-2 91-15</inkml:trace>
  <inkml:trace contextRef="#ctx0" brushRef="#br0" timeOffset="115977.7">22529 3423 2148 0,'-4'-3'8'0,"-2"-2"42"0,3 5-4 0,2 0 11 16,0 0 0-16,1 0-1 0,0 0-19 15,0 0-27-15,0 0-24 0,0 0 1 16,0 0 8-16,0 4 1 0,0 8 13 15,0-4-6-15,5 1 1 0,-1 2 3 16,-1 2-4-16,-3 0 3 0,9 15 4 16,-6-15-6-16,1 0 1 0,-1 0-2 15,-1-1-1-15,2-2 2 0,3 8-1 16,-4-11-1-16,0-2 3 0,1 0 3 0,-2-3-6 16,-1 0 5-16,1 0 20 0,-1-2 16 15,0 0 20-15,-1 0 35 0,2 0 34 16,-1 0 85-16,-1-6-161 0,1 0-39 15,0-1-16-15,0-1 3 0,1-2-2 16,2-16-3-16,-2 13-5 0,1-2-1 16,-1 1-15-16,0 1-33 0,1 0-28 15,4-9-208-15,-4 13 101 0,1 0-32 16,1 2-33-16,2 1-66 0,7 0-610 16,-6 6 530-16,0 0 110 0</inkml:trace>
  <inkml:trace contextRef="#ctx0" brushRef="#br0" timeOffset="116407.95">22876 3428 1777 0,'-8'-4'21'0,"2"1"21"15,1 1 4-15,0 1 20 0,-5 1 13 16,5 0-53-16,-2 0-20 0,0 4-4 0,0 3 3 16,-1 0 1-16,-7 12 8 15,1 1-9-15,8-9-1 0,-1 10 2 16,4-13-9-16,1 0 1 0,2-2-5 16,0 0-1-16,0-1 3 0,0 1-20 15,0-4 17-15,0-1 1 0,7-1 11 16,-2 0-5-16,0 0-7 0,9 0-31 15,-6-7 16-15,1-1 8 0,0 0-2 16,16-13-2-16,-18 14 19 16,0 2-3-16,-1 0 2 0,4-1-9 15,-6 6 4-15,-1 0 0 0,0 0 13 0,-2 0-3 16,1 0 3-16,3 0 0 0,-1 6 2 16,0 0-3-16,3 3 4 15,-4-5-8-15,0 1-1 0,1-1-5 16,1 1-28-16,0-2-115 0,6 3-731 15,-6-5 425-15</inkml:trace>
  <inkml:trace contextRef="#ctx0" brushRef="#br0" timeOffset="116850.09">22998 3359 1582 0,'0'0'2'15,"0"0"6"-15,0 0 17 0,0 7 24 16,0 0 2-16,0-1 5 0,6 10 9 16,-2 1-47-16,1-8-19 15,2 8 6-15,-7-9 1 0,3-1 3 16,-3 1-3-16,2-3 6 0,-1 0-9 15,2 3-3-15,-3-5 0 0,0-1 3 0,1-1-5 16,-1 0-3-16,0-1-2 0,2 0 0 16,-1 0-17-16,0 0-41 15,2 0-15-15,-1 0-14 0,1-6 20 0,7-9 39 16,-5 7 78-16,1-1 14 0,-1 0 6 16,1-1 11-16,0-1-7 0,5-7 71 15,-7 10-95-15,2 1-17 0,-2 1-15 16,0 1-10-16,-1 2-4 0,1 0-6 15,-1 3 8-15,-1 0 5 0,2 0 2 16,-1 0-1-16,2 7 3 0,-1-2-4 16,8 6 1-16,-6-5-3 0,0-1 2 15,-1 1-3-15,-1-1-2 0,-1 0-8 0,1 2-116 16,-3-3-17-16,0-1-128 0,7 2-941 16</inkml:trace>
  <inkml:trace contextRef="#ctx0" brushRef="#br0" timeOffset="117106.56">23372 3329 1609 0,'0'7'55'15,"-4"0"-8"-15,4-1 8 0,0 1-21 16,0 0-4-16,0 1-20 0,0 7 4 15,0-9-9-15,0 1-2 0,0-1-43 16,0 0-69-16,0 1-137 0,0 0-589 16,0-3 477-16</inkml:trace>
  <inkml:trace contextRef="#ctx0" brushRef="#br0" timeOffset="117315.02">23373 3130 2052 0,'-3'-21'1'0,"-1"14"-4"0,4 4-7 15,0 1-29-15,0 2-15 0,0 0-16 16,0 0-266-16,0 8-97 0,0-1-6 16,0 2 65-16</inkml:trace>
  <inkml:trace contextRef="#ctx0" brushRef="#br0" timeOffset="118172.66">23546 3070 2033 0,'3'-3'28'15,"1"-1"109"-15,-3 4-35 0,0 0-22 16,0 0-31-16,0 0-16 0,-1 0-27 16,1 0-11-16,-1 0-9 0,1 0 12 15,0 6 8-15,0 2 1 0,-1 4 3 16,2 1-3-16,0 23 6 0,-1-17-2 16,1 4-2-16,-2 1 4 0,0-1-8 15,1 0 0-15,-1 21 6 0,0-3-11 16,0-23-35-16,0 13-145 0,0-18 17 15,0-1-42-15,0-3-105 0,0 0-178 16,0-2 16-16</inkml:trace>
  <inkml:trace contextRef="#ctx0" brushRef="#br0" timeOffset="118433.63">23792 3032 2507 0,'0'-8'12'0,"0"5"3"0,0 0-3 0,0 3-7 16,0 0-10-16,0 0-5 0,0 7 3 16,5 16 35-16,-5-7-7 15,0 27 18-15,0-17-23 0,0 1-5 16,0 1-5-16,0 0 1 0,0 0-2 15,0 21-1-15,-6-27-6 0,1-1-41 16,0-1-59-16,2-2-86 0,-1-2-126 0,1 12-759 16,-1-17 595-16</inkml:trace>
  <inkml:trace contextRef="#ctx0" brushRef="#br0" timeOffset="119217.16">24050 3309 1204 0,'0'-7'12'0,"-4"-1"21"0,4 0 32 16,-5 1 33-16,2 0 21 16,-2 0-16-16,-2-3 26 0,3 8-115 0,-1 1-7 15,0 1-11-15,0 0 8 0,-2 8 10 16,-7 13 58-16,6-9-34 0,1 2-6 16,0 0-8-16,0 1-6 0,1 0-2 15,-1 11 13-15,7-15-15 0,0-2-3 16,0-2-8-16,0-2 1 0,0 0-8 15,8-3-3-15,7-2 15 0,-7 0-4 0,2 0 4 16,-1 0-8-16,2-7 0 16,-1-2-1-16,8-8-8 0,-9 9 2 0,-1-2 5 15,-1 0 3-15,0-1-4 0,0 1 2 16,5-13 0-16,-3 0 39 16,-4 14-7-16,2-5 30 0,-5 8-48 15,0 2-7-15,0 2-7 0,-1 1-2 16,0 1-6-16,0 0 5 0,0 0 17 15,1 0 14-15,0 8-1 0,1-1-1 16,2 0-7-16,1 0-7 0,7 11 5 16,-4-9-8-16,-1 0-4 0,1 1 2 15,2-1-5-15,2-1-55 0,15 6-354 0,-13-9-141 16,2-1 18-16,2-2 95 16</inkml:trace>
  <inkml:trace contextRef="#ctx0" brushRef="#br0" timeOffset="120598.75">24891 3175 544 0,'0'-8'0'0,"0"3"3"16,0-5-15-16,0 2-12 16,0 5 19-16,0-4-49 0,0 2-174 15,0 2 115-15</inkml:trace>
  <inkml:trace contextRef="#ctx0" brushRef="#br0" timeOffset="124521.48">24556 2931 975 0,'0'3'27'16,"0"-1"24"-16,0 2 118 0,0-2-65 15,0 0 1-15,0 1 10 0,0-1 9 16,0-1-18-16,4 1 60 0,-4-1-108 16,3 0-11-16,-3 0-8 0,1-1-4 0,2 0-15 15,-1 0 83-15,-1 6 17 16,0 1-99-16,1 8 7 0,-1-6 12 15,1-1 13-15,-1 2 3 0,0 0-11 16,2 0-17-16,2 12 12 0,-3-9-17 16,2 1-6-16,-1 1-2 0,-2 1-2 15,1-1-3-15,0 1-2 0,0 15 3 16,-2-16-8-16,0-3-3 0,0 1 0 16,0-3-9-16,0 0-26 0,0 5-135 15,0-10 30-15,0 1-39 0,0-3-41 16,0 1-100-16,0-4-135 0,-4 3-425 15</inkml:trace>
  <inkml:trace contextRef="#ctx0" brushRef="#br0" timeOffset="124971.62">24577 2935 1484 0,'-3'-4'21'15,"-1"0"23"-15,-2-2 119 0,4 2 10 16,0 3-105-16,2-1 47 16,0 1-64-16,0-1-15 0,0 1-10 15,0 0-5-15,0 0 0 0,4 0 5 16,5-1-18-16,-4 0-7 15,5-3-5-15,-3 3 0 0,0-1 3 0,2 0 2 16,-1 1-3-16,1 0 1 0,8 0-5 16,-9 2 5-16,-1 0 0 15,0 0 4-15,0 7-1 0,0 1 6 0,-1 1 1 16,4 14 7-16,-6-8-11 0,-2-2 3 16,-2 2-3-16,0 0 3 0,0 0-2 15,-12 14 1-15,6-16-5 0,-1 0 5 16,-2 0-3-16,0-1-3 0,1 0 4 15,-1-3-4-15,-8 9 3 0,7-11-8 16,1-1-2-16,0-1-7 0,0-1-23 16,1-2-23-16,-8 2-193 0,5-4-264 15,7 0 119-15,3-8-364 16</inkml:trace>
  <inkml:trace contextRef="#ctx0" brushRef="#br0" timeOffset="125825.13">24836 2913 1519 0,'2'-1'41'0,"-1"0"5"0,0 1 7 15,-1 0-6-15,0 0-7 0,0 0 28 16,0 0-34-16,0 5 11 15,0 7 96-15,0-2-83 0,0 1-15 16,0 4-17-16,0 2 0 0,0 4 7 16,0 2-3-16,0 23 15 0,0-23-38 0,0-1-1 15,0 0 1-15,0-3-4 0,0-2 1 16,0 23-5-16,0-31 2 16,0 0 4-16,0 2-1 0,0-6-5 15,0-2 0-15,0-1 0 0,0 0 2 16,0 0 4-16,0 0-5 0,0-1 7 15,0-1 1-15,0 0 6 0,0 0-4 16,0 0-5-16,0 0-9 0,0-11-3 16,-4-2 4-16,-2 4-2 15,2-14-9-15,-1 9 3 0,2-1 5 16,3-3 1-16,-2-1 3 0,2-1 5 0,0-1-3 16,0-20 7-16,0 22 15 0,0 3 15 15,0 1 7-15,0 3 1 16,0 5-20-16,0-6-9 0,0 8-5 15,3 2-11-15,4-2 2 0,-2 1-7 16,0 0 4-16,2-1-7 0,0 0 7 16,1 0 2-16,0 1-2 0,11-4-2 15,-10 4 1-15,0 1-1 0,0 3 0 16,-1-1 1-16,0 0-3 0,5 1 0 16,-3 0 0-16,-7 0 5 0,0 7-16 15,-2-1 0-15,-1 0-6 16,0-1 3-16,0 1 0 0,0 0-1 0,0 1 6 15,-13 8-11-15,8-7 18 16,-2 0 2-16,1-2 3 0,0 3-5 0,-1-2 5 16,-9 10 3-16,0 2 0 15,8-9-6-15,-6 11 3 0,8-12 4 16,1 1 0-16,0-4-3 0,1 2 1 16,1-1-6-16,1-1-2 0,0 7-4 15,2-7 10-15,0 0 0 0,0 0-1 16,7 2 4-16,0-1-4 0,7 6 8 15,6-2-1-15,-9-5-4 0,15 3-7 16,-13-5 5-16,1 0 3 0,1-1-1 16,-1 0-37-16,0-1-87 0,0-1-228 15,12-1-748-15</inkml:trace>
  <inkml:trace contextRef="#ctx0" brushRef="#br0" timeOffset="194393.37">17567 5565 1202 0,'0'0'22'0,"0"-4"24"16,0 4 17-16,0 0 3 0,0 0 104 16,3-3-77-16,-3 0 3 0,0 3-9 15,0-2-12-15,3 0-13 0,-3-3 38 16,0 3-64-16,0 2 1 0,0-2-8 15,2 2-2-15,-2 0 4 0,0 0 18 16,0-1-30-16,0 1-6 0,0 0-2 16,0 0-1-16,0 0 28 0,0 0-10 15,0 0 6-15,0 0-2 0,0 0 6 0,7 0-7 16,7 0 34-16,-7 7-34 16,1-1-2-16,2 0-1 0,-1 2 0 0,2 1-5 15,8 16 7-15,-10-11-24 16,0 1-2-16,-1 1 1 0,0-1 7 0,-2 0-7 15,5 16 1-15,-6-17-6 0,-3 1 3 16,1-2-5-16,-1-1 4 0,0 11 31 16,-2-14 12-16,0-1-2 0,0-2 0 15,0-1-27-15,0-1-10 0,0 0-5 16,0-3 7-16,0-1-4 0,0 0-1 16,0 0-9-16,0 0-38 0,-3 0-163 0,3 0 49 15,0 0-32-15,-4 0-53 16,4 0-110-16,-5 0-585 0,3 0 515 15,1-5 137-15</inkml:trace>
  <inkml:trace contextRef="#ctx0" brushRef="#br0" timeOffset="194980.36">17625 5762 1487 0,'-2'-2'44'16,"0"0"30"-16,0 0 28 0,0-1 124 0,0 2-130 15,2 0-7-15,0-2-2 0,0 2-13 16,0-2 17-16,0 2-77 0,0 0-2 15,0 0-3-15,0 1-4 0,0 0 1 16,0 0 6-16,0 0 0 0,5 0 4 16,-1 0 1-16,0 6-4 0,2 0-9 15,7 6 9-15,-6-5-6 0,0 0 4 16,1 1-1-16,-1 1-1 0,0-3-2 16,6 9 0-16,-7-7-8 0,0-3 6 15,-1 0-2-15,-1-1-3 0,2 1 23 16,-4-4 5-16,0-1 15 0,1 0 16 0,-1 0 50 15,0 0 7-15,5-18 105 0,9-17-125 16,-4 2-88 0,-6 15-8-16,1 2 0 0,-2 0-33 15,6-10-173-15,-6 16-18 0,-1 4-119 16,1 6-302-16,-1 0-42 0,0 8 100 16</inkml:trace>
  <inkml:trace contextRef="#ctx0" brushRef="#br0" timeOffset="-210231.08">12866 5767 1847 0,'0'-5'51'0,"4"-4"243"15,-2 8-205-15,-2 0-6 0,1 1 52 16,-1 0-82-16,1 0-15 0,-1 0-1 16,0 0-4-16,1 0-4 0,0 19 39 15,-1-9-29-15,0 4 2 0,0 2-6 16,1 3-9-16,-1 2-6 0,2 29-9 15,-1-24-4-15,1 2-4 0,-1 0 1 16,0 2 4-16,1-1-6 0,2 27 15 16,-2-30-18-16,0-1 4 0,1-2-5 15,-1-1 1-15,3 16-5 0,-2-20-4 16,0 0 3-16,0-2-3 0,-1 0-18 0,1-1-25 16,3 12-162-16,-5-15 71 0,2-3-22 15,-2-1-15-15,1-1-37 0,-1-2-51 16,-1-2-479-16,0-3 358 0,0 0 92 15</inkml:trace>
  <inkml:trace contextRef="#ctx0" brushRef="#br0" timeOffset="-209706.15">12761 6285 1515 0,'-2'-7'61'0,"2"7"-14"0,0 0 6 16,0 0-7-16,0 0 1 0,0 0 7 15,6 0 58-15,-2 7-71 0,2-1-9 16,0 2-16-16,2 1-6 0,1 0 3 16,10 13 15-16,-8-10-14 0,1-1-3 0,0 0 2 15,0 0 1-15,0-1-1 0,9 6 11 16,-11-11-10-16,0-1 12 0,1-2-1 16,-2-2 17-16,0 0-2 0,12-7 44 15,-9-1-56-15,-2-4-12 0,1-3-5 16,1-2-12-16,2-4-2 0,14-27 9 15,-14 22-100-15,1 0-152 0,-1 1-352 16,-1 4-14-16,-1 2 96 0</inkml:trace>
  <inkml:trace contextRef="#ctx0" brushRef="#br0" timeOffset="-199996.96">15178 7621 1779 0,'-2'-2'66'16,"1"0"31"-16,-1 2 36 0,1-1 6 0,-2-2 118 15,1 3-120-15,0-2 1 16,-1 1 1-16,0 0 5 0,-1 1-17 0,-5 0 28 16,4 0-114-16,-2 0-24 0,0 8 6 15,-1-1-20-15,-10 12 0 0,8-6-20 16,0 4 21-16,-1 2-12 0,-1 3 8 16,1 4 6-16,-9 30-4 0,11-27-1 15,2 2-10-15,3-2 3 0,4 0 7 16,0 24 6-16,10-29 4 0,3-1-1 0,2-2-12 15,2-1 1-15,3-1-14 16,20 14 5-16,-19-19 6 0,-1-3-1 0,0-2-8 16,-2-4 2-16,1-5-1 15,14 0 4-15,-17-10 12 0,1-5-7 0,-3-1 2 16,0-3-4-16,10-26-15 0,-13 21 15 16,-2-1-1-16,-2 0 2 0,-2-1 8 15,0 2-5-15,-2-25 6 0,-3 26-1 16,0 1 0-16,0-1-1 0,0 2 2 15,-9-1 3-15,-10-20 9 0,7 21-6 16,-1 2 8-16,-2 1 10 0,-1 1-1 16,-19-13 13-16,17 19-35 0,0 2-9 15,-1 3 2-15,-34 2-19 0,37 4-9 16,-1 0-29-16,2 9-71 0,-13 5-284 16,16-6 125-16,3 0-47 0,1 1-205 15,2 0-71-15,3 0 97 0</inkml:trace>
  <inkml:trace contextRef="#ctx0" brushRef="#br0" timeOffset="-199687.07">15138 7870 2382 0,'-4'2'24'0,"0"0"33"15,-2-2 167-15,4 0-83 0,0 0-8 16,1 0-26-16,0 0-24 0,1 0-41 16,0 0-43-16,0-4-9 0,0 4-1 15,0-5 3-15,6 1 13 0,9-7-1 16,-5 5 0-16,3-2-2 0,1 0-1 0,1-2 0 15,2-1 3-15,16-8-82 0,-16 10-45 16,-1 1-94-16,-1 1-78 0,-1 0-131 16,-1 0-240-16,7 2-395 0</inkml:trace>
  <inkml:trace contextRef="#ctx0" brushRef="#br0" timeOffset="-198614.53">15501 8067 1708 0,'0'-6'30'0,"0"6"17"0,0 0 14 15,0 0 17-15,0 0 32 0,0 0-55 16,0 0-12-16,0 0-5 0,0 0-12 15,0 0-17-15,0 0-16 0,0 0 1 16,0 0 7-16,0 0-1 0,0 7 18 16,5 0-16-16,-5-1 0 0,4 0-11 15,-4 2 8-15,4-2 4 0,0 8 7 16,0-8-2-16,-2 1-3 0,1-1-7 16,-2 1 3-16,1 4-2 0,-1-6 6 0,-1-1-20 15,0-1-66-15,0 0-110 16,0-3-176-16,1 0-653 0</inkml:trace>
  <inkml:trace contextRef="#ctx0" brushRef="#br0" timeOffset="-196324.91">16732 7468 1792 0,'0'-4'86'16,"0"4"-2"-16,-4 0 21 0,4 0-14 16,-4 0 11-16,-4 0 70 0,3 0-86 15,1 7-11-15,0 1-6 0,-1 0-14 0,1 3-18 16,-2 16-4-16,4-9-29 0,2 1 5 16,0 2-3-16,0 2-5 0,8 23 2 15,-1-24-2-15,0-2-1 0,1-1 0 16,0-2-8-16,10 7-3 0,-8-16 3 15,0-3 7-15,1-5 1 0,0 0 0 16,-1 0 2-16,10-25 9 0,-10 9-9 16,-3-3 0-16,1 0 19 0,-2-4 25 15,4-23 79-15,-7 24-33 0,-1 0-13 16,-2 2 11-16,0 1-3 0,-8-12-2 16,0 17-62-16,-2 2-22 0,-1 1-5 15,-4 1-4-15,-16-8-3 0,16 13-31 16,-1 0-39-16,1 1-109 0,2 4-78 15,2 0-56-15,0 13-623 0,11 4 361 0,0 3 91 16</inkml:trace>
  <inkml:trace contextRef="#ctx0" brushRef="#br0" timeOffset="-193494.78">15746 7735 1638 0,'0'0'19'0,"0"0"24"0,0 0 17 15,3 0 68-15,-3 0-82 16,0 0-3-16,0 0-6 0,0 0-13 0,2 0-16 16,-2 0-9-16,0 0 2 15,3-5 24-15,-1 5-2 0,0-6 4 16,2 0-6-16,2 1-9 0,8-9-12 15,-7 6-3-15,3 0 6 0,0-1 1 16,1 0-4-16,-1 1 0 0,10-7-3 16,-10 7 12-16,-1 2 1 0,1-1-10 15,-1 2 11-15,9-2-16 0,-10 7 8 16,2 0-4-16,-1 0 5 0,1 13 1 0,1 1-6 16,12 18 12-16,-11-12-13 0,-1-1 4 15,-1 0-4-15,0 0-4 0,7 12 11 16,-10-21-5-16,-1 0-1 0,-1-5 0 15,2-1 6-15,-3-4 1 0,8 0 19 16,-6-6-12-16,1-2 2 0,1-2-1 16,0-3-2-16,13-21-1 0,-10 15-8 15,1-2 3-15,-1 0 1 0,0-1-7 16,2 1-4-16,9-16-5 0,-11 20-2 16,-1 4-43-16,0 1-72 0,1 2-224 15,7-2-738-15</inkml:trace>
  <inkml:trace contextRef="#ctx0" brushRef="#br0" timeOffset="-127796.9">20456 3879 1341 0,'-5'3'46'16,"1"-1"18"-16,1 1 17 0,1 0-13 16,0-2-3-16,2 1 59 0,0-1-49 15,0-1-2-15,0 0 2 0,0 0-3 16,0 0-10-16,9 0 55 0,-6 0-51 0,3 0 2 15,-2 0 5-15,3 0-1 0,3 0-1 16,19 0 45-16,-10 0-62 0,4 0-5 16,5 0-1-16,8-6 3 0,6 1-14 15,53-4 10-15,-40 5-28 0,4-1-5 16,2 2-5-16,2-1 2 0,-1 1-5 16,62-3 9-16,-66 4-15 0,-2 1-2 15,-2-1 6-15,-5 0 0 0,-2 1 2 16,33 0-1-16,-45 0-5 0,-4 0 0 15,-3 0 2-15,-4 1 0 0,-2-1-2 16,10 1-6-16,-20 0-15 0,-2 0-41 0,-2 0-55 16,-1 0-80-16,-3 0-110 0,1 0-887 15,-5 0 619-15,0 0 126 0</inkml:trace>
  <inkml:trace contextRef="#ctx0" brushRef="#br0" timeOffset="-116245.29">20258 5664 1198 0,'0'0'20'0,"0"0"13"0,0 0 9 16,0 0 5-16,0 0 87 0,0 0-58 15,0 0 0-15,0 0-18 0,0 0-7 16,0 0 5-16,0 0 39 0,0 0-32 16,0 0-6-16,0-4 25 0,0 4-1 0,0 0 41 15,0 0-81-15,-4 0 12 0,-2 0 25 16,0 0 20-16,-8 13 92 0,6-6-128 16,-1 1-19-16,-3 2-4 0,1 1 13 15,-15 17 79-15,15-11-84 0,-4-1-5 16,1 3-13-16,1 3-12 0,-1-1 3 15,-13 24-8-15,15-21-11 0,0-1-4 16,1-1 9-16,2-2-3 0,-6 13 4 16,10-21-6-16,0-3-10 0,3-2-27 15,-1-1-33-15,0-2-189 0,1-4 85 16,2 0-44-16,-1 0-24 0,0 0-38 0,-1 0-86 16,-2-16-556-16,2 7 535 0</inkml:trace>
  <inkml:trace contextRef="#ctx0" brushRef="#br0" timeOffset="-113981.61">19988 5685 1505 0,'0'0'41'16,"0"0"29"-16,0 0 123 0,0 0-109 0,0 0-1 15,0 0-3-15,0 0-1 0,0 0 36 16,0 0-82-16,0 0-15 16,0 4-7-16,0 0-1 0,0 5 28 0,0-3-9 15,0 1 9-15,6 1-2 0,-6 1 8 16,0 2 7-16,0 10 35 0,0-10-55 15,0-1-16-15,0 1-4 0,0-2 0 16,0 11 2-16,0-12-7 0,0 2 4 16,0-1 4-16,0 0 17 0,0 7 41 15,0-9-37-15,0-1-21 0,0-2-10 16,0-1 1-16,0 2-2 0,0-4-1 16,0 0-4-16,0-1 4 0,0 0-4 0,0 0 2 15,0 0-3-15,0 2 8 0,0-2-21 16,0 0-11-16,0 2 10 0,0 4-4 15,0-2 32-15,0 1-7 0,0-2-1 16,0 1-1-16,0 5 7 0,0-7-9 16,0 0-5-16,0 1 3 0,0 0-2 15,0 0 1-15,0 6 8 0,0-5-7 16,0 0 4-16,0-1-7 0,0 1 1 16,0-1-2-16,0-3 6 0,0 0 2 15,0 1 0-15,0-1 0 0,0 0-4 16,0 0 2-16,0 0-4 0,0 0 4 0,0 0-5 15,0 0-12-15,0 0 0 16,0 0-2-16,0 0 2 0,0 0-2 0,0 0 5 16,0 0-15-16,0 0 13 0,0 0-2 15,0 0 3-15,0 0-4 0,0 0-3 16,0 0 18-16,0-3-1 0,0 3 5 16,5 0 2-16,3 0 2 0,-4 0-4 15,1 0-1-15,2 0 2 0,0 0-3 16,13 0 3-16,-10 0 0 0,1 0 2 15,1 0-4-15,1 0 2 0,0 0 1 16,14 3-9-16,-12-1 2 0,-1-2-4 16,-1 3 6-16,2-1-4 0,15 1-9 0,-15-2 9 15,1 1-3-15,0 0-3 16,-2-2-10-16,13 3-33 0,-17-2 27 0,0-1 3 16,0 0-12-16,-1 0-7 0,5 0-95 15,-10 0 54-15,1 0-34 0,-2 0-44 16,-1 0-130-16,0 0-135 0,0 0-383 15</inkml:trace>
  <inkml:trace contextRef="#ctx0" brushRef="#br0" timeOffset="-107649.86">21280 4361 1906 0,'5'0'2'0,"-4"0"17"15,1 0 23-15,1 0 32 0,-2 0 24 16,0 0 6-16,4 0 60 0,-2 0-116 16,1 0 4-16,0-7 1 0,3 7 18 15,10-5 94-15,-7 0-90 0,1 1-15 0,3 1-12 16,2-1-7-16,23 0 27 0,-18 4-42 16,3 0 3-16,2 0-11 0,0 0-5 15,32 0-6-15,-28 5-4 0,-1 1 2 16,1-2 0-16,-1 1 1 0,1-1-3 15,27 4-3-15,-29-4-8 0,0 0 7 16,-1-1 3-16,-1 0-17 0,22 2-63 16,-27-4-14-16,-2 0-43 0,-2 0-57 15,-1-1-64-15,4 0-464 0,-13 0 153 16,-3 0 78-16,-2 0 109 0</inkml:trace>
  <inkml:trace contextRef="#ctx0" brushRef="#br0" timeOffset="-98531.69">19658 6685 384 0,'1'0'48'0,"-1"0"80"16,2 0 277-16,-2 0-197 0,1 0-44 15,-1 0-25-15,2 0-6 0,-2 0 95 16,0 0-128-16,0 0-10 0,0 0-5 16,0 0-4-16,0 0-11 0,0 0 47 15,0 0-72-15,0 0-19 0,0 0-13 0,0 0 0 16,0 0 13-16,0 0-4 15,0 0-2-15,0 0-12 0,0-5-7 0,0 3-17 16,0-2 10-16,0 0 2 0,2 2 3 16,-2-1-4-16,5-3 0 15,-4 3 3-15,1 1 3 0,-1-1-1 0,1 0 5 16,0 2-6-16,-2-3 0 0,2 4 1 16,-2-1-3-16,0 0 1 0,0 1-10 15,0 0-64-15,0 0-7 0,0-1-2 16,0-2 13-16,5 0 20 0,8-4 23 15,-4 2 23-15,-1-1 3 0,3 1-3 16,-4-1 4-16,10-3-21 0,-10 5-6 16,0 1-29-16,-2 1-40 0,-2 0-42 15,1 2-101-15,-1-2-532 0,0 1 407 0,-1 0 117 16</inkml:trace>
  <inkml:trace contextRef="#ctx0" brushRef="#br0" timeOffset="-97990.82">20826 6008 1346 0,'0'-6'50'16,"0"2"41"-16,0 0 26 0,2-1 101 16,-2 4-169-16,0 0-27 0,0 1-15 15,0 0-8-15,0 0-7 0,-8 14 0 16,-1-4 9-16,-1 2 3 0,-2 3 0 15,0 3-1-15,-18 25 8 0,13-20-6 16,2 1 5-16,-1 1 2 0,0-1 0 16,-11 23 5-16,14-25-18 0,0-1 2 0,0 0-3 15,3-2 3-15,0-1 0 16,-9 12 0-16,12-18 2 0,1-2-2 0,2-2-5 16,0-1-27-16,-2 2-152 0,5-7 11 15,-1-1-78-15,2-1-80 0,0 0-52 16,0 0 66-16</inkml:trace>
  <inkml:trace contextRef="#ctx0" brushRef="#br0" timeOffset="-97531.25">20552 6291 1971 0,'-2'-3'5'0,"2"0"14"16,-3-1 53-16,3 3-29 15,-2 0-6-15,2 1-12 0,-1 0-13 16,0 0-26-16,0 0 0 0,-1 0 8 0,0 6 1 16,-1 2 7-16,-4 10-4 0,4-6 2 15,-2 0-4-15,0 3-1 0,-1-2-1 16,2 1 2-16,-2 12 5 0,5-15-1 16,1-1 0-16,-2-2 0 0,2 0-5 15,0 2-6-15,0-6 6 0,0 0 6 16,6-2-2-16,0 0 4 0,-6 0 2 0,12 0 11 15,-7-2-2-15,3 0 0 16,1 0-6-16,2 0 1 0,17-6-4 0,-12 0 1 16,4 0-7-16,2-1-49 0,-1-1-81 15,22-8-634-15,-24 10 268 0,-1 1 82 16</inkml:trace>
  <inkml:trace contextRef="#ctx0" brushRef="#br0" timeOffset="-95274.08">20857 4891 779 0,'0'0'38'0,"0"0"114"16,0 0-31-16,0 0 10 0,0 0 19 15,0 0 34-15,4-4 169 0,0-2-210 16,-1 1-19-16,2 0-14 0,-1 1-19 16,3 0 6-16,8-5 43 0,-5 5-74 15,3 0-30-15,2 2 3 0,2-1 8 0,28-2 17 16,-21 4-41-16,4 1-15 15,1 0-3-15,2 0 0 0,2 0-1 0,30 0-1 16,-31 6-3-16,-1-6-7 0,0 0-21 16,-2 4-53-16,23-4-233 0,-30 0 73 15,-1 3-96-15,-3-1-228 0,-1 3 23 16,-7 0 85-16</inkml:trace>
  <inkml:trace contextRef="#ctx0" brushRef="#br0" timeOffset="-60157.64">6608 13314 1386 0,'-9'6'135'0,"4"-6"-35"16,-5 11 111-16,5-6-110 0,0-1 7 15,0 1-26-15,-1 0-3 0,-1 2-14 16,-8 9 30-16,-2 0 8 16,8-8-51-16,-9 8 17 0,8-8-50 15,0 0-8-15,-1 1-4 0,0-1 5 16,-2 0 1-16,-25 24 56 0,25-19-42 15,1-2 2-15,-11 16 33 16,5 1-32-16,11-15-28 0,-3 18-2 16,5 4-11-16,5-16 0 15,0 24 3-15,8-20 6 0,0 0 0 16,3 3 6-16,1 0-7 0,19 27 7 16,-13-28-5-16,3 1 1 0,1-1-1 15,2-1 1-15,30 20 3 0,-27-24 1 16,2-1 0-16,2-3-3 0,2-1 7 15,34 7-1-15,-33-14-5 0,0-1-2 16,2-4 0-16,0 0 1 0,31-3 3 16,-35 0-4-16,-1-6 7 0,-2-1-7 15,1 0 0-15,26-9 2 0,-31 7 2 16,1-1-2-16,-1-1 4 0,0 0-6 0,19-15 7 16,-26 12-5-16,1-2-1 0,-2 0 2 15,-2-3 0-15,-2-1-2 0,8-25 22 16,-14 20-13-16,0-3 0 0,-4-2-9 15,-3-1-3-15,0-2 5 0,0 1-2 16,-16-30 9-16,-1 4-1 16,8 33-7-16,-11-19 5 0,-3 7-1 15,9 19-3-15,-21-15 1 16,-5 3 5-16,17 14-7 16,-29-9 0-16,-8 2-1 15,28 14-8-15,-42-7 7 0,-7 9-5 16,40 7-7-16,-43 7-36 15,6 17-45-15,43-8 28 0,-27 29-146 16,13 15-111-16,29-25 83 16,5 3-123-16,-8 47-605 0,17-40 581 15</inkml:trace>
  <inkml:trace contextRef="#ctx0" brushRef="#br0" timeOffset="-39233.2">18416 10378 1572 0,'0'0'77'0,"0"0"29"0,0 0 39 0,0 0-1 16,0 0-7-16,0 0 158 0,0 0-130 15,0 0-9-15,0 4-40 0,0 1-35 16,0 9-57-16,0-3-15 0,0 3 35 15,5 3-4-15,0 4 9 0,-1 3-7 16,7 25-23-16,-6-23-15 0,-1-2 1 16,0 2-8-16,1-3 2 0,4 19-4 15,-5-25 8-15,-1 0-2 0,0-3-4 16,-1-3-3-16,0-1-52 0,1 2-263 16,-3-9 47-16,1 0-56 0,-1-2-85 15,0 0-167-15,1 0-363 0</inkml:trace>
  <inkml:trace contextRef="#ctx0" brushRef="#br0" timeOffset="-38668.44">18410 10792 1616 0,'-1'0'8'0,"-1"0"16"15,2 0 1-15,-1 0 39 0,1 0-37 16,0 0 14-16,0 0-5 0,0 0-7 15,10 0-3-15,-3 5-19 0,1 1 1 16,2 2 7-16,1 1 12 0,3 1 5 16,12 11 34-16,-12-12-50 0,-3 0-7 15,0-2-2-15,-2 0 8 0,-1-3 3 16,3 3 16-16,-7-5-32 0,-2-1 0 16,0-1-2-16,-1 0 0 0,-1 0 32 0,0 0-5 15,0-5 10-15,0-1 5 0,0-2 0 16,6-2-2-16,5-19 3 0,-7 11-32 15,2-2-2-15,-1-1 0 0,1 0 0 16,-3-2-12-16,7-18-112 0,-5 24-69 16,1 1-222-16,0 1-173 0,0 4 47 15</inkml:trace>
  <inkml:trace contextRef="#ctx0" brushRef="#br0" timeOffset="-25629.39">22140 11451 1498 0,'0'0'32'0,"0"0"20"0,2 0 139 15,-2 4-105-15,0-1-3 0,0-1-22 16,0 0 3-16,0 0-5 0,0 0 54 16,0-2-68-16,0 2 3 0,0-2-6 0,0 1-4 15,0-1-8-15,0 0-3 0,0 0-21 16,0 0 1-16,0 0-4 0,0 0-1 16,0 0 1-16,0 0 15 0,0 0 45 15,5 0-29-15,7 0 3 16,-3 0-25-16,2-5-2 0,2 5 3 15,3-5-4-15,2 5-2 0,24-8 0 16,-20 5-10-16,0 0 6 0,3-1 0 16,1 2-5-16,-1-1 3 0,25-3-46 15,-27 3 12-15,-1 0-5 0,-2-1 3 16,-1 1-14-16,-4 2-10 0,9-6-152 0,-15 6 58 16,-2-1-72-16,-2 0-79 0,-2 1-133 15,-1 0-13-15</inkml:trace>
  <inkml:trace contextRef="#ctx0" brushRef="#br0" timeOffset="-22220.93">9094 1762 1980 0,'-4'0'62'0,"1"-4"31"16,-1 4 23-16,2 0-10 0,0-4-18 16,1 1 36-16,1 3-52 15,0-2 2-15,0 2-42 0,0 0-6 16,0 0 31-16,0 0-42 0,0 0-5 16,0 0-2-16,0 0-6 0,4 0 1 15,3 0 17-15,-1 0-7 16,6 0 2-16,23 12 35 0,-6-4-26 15,6 1 3-15,11 3-18 0,4 1 2 16,8 2 0-16,135 31 14 16,-127-32-19-16,64 10-1 0,-13-8-6 15,-64-13 4-15,48 0 7 16,-57-3-3-16,-1 0-2 0,-2 0-4 16,-2 0 2-16,-1 0 0 0,32 0 6 0,-6-4-63 15,-36 4-58-15,20 0-330 16,-28 0 58-16,-4 0-241 0,-4 5 39 15,-3 2 76-15</inkml:trace>
  <inkml:trace contextRef="#ctx0" brushRef="#br0" timeOffset="-16162.78">7173 10058 2189 0,'0'-3'4'0,"0"0"6"0,0 1 27 16,0 2 23-16,0 0 35 0,6 6 16 16,0 3 9-16,-1 2-22 0,11 23 39 15,-6-11-71-15,2 2-5 0,2 3 3 16,2 3-12-16,20 34 24 0,4 6-57 16,3 7-23-16,0 0 11 15,-4-2 10-15,-4-4-13 16,-19-40-8-16,10 24-7 0,-14-31 0 15,-2-6-27-15,-2 0-40 16,-1-5-48-16,-1-4-45 0,1 3-202 16,-5-9 159-16,-2-4-64 0,0 0-188 0,0-8-74 15,-6-1 80-15</inkml:trace>
  <inkml:trace contextRef="#ctx0" brushRef="#br0" timeOffset="-15758.69">7341 10679 1673 0,'-12'11'23'0,"8"-6"3"0,0-2 23 0,4 1 2 15,-4-2 12-15,4 0-17 0,-3 1 4 16,3-3-46-16,0 0 1 0,0 0-5 16,0 0-6-16,0 0 11 0,8 5 9 15,2 3 4-15,2 1-3 0,2 3 4 16,2 2-4-16,3 4-7 0,23 19 22 16,-19-15-13-16,-1-1 0 0,-1 1-8 0,0 0-5 15,-1-2-4-15,14 14-7 16,-20-19 6-16,0-3 1 0,-3-3-2 0,-1-2 3 15,-2-4-2-15,5-3 4 0,-5-8 0 16,-4-3 1-16,1-21-6 16,-3 10 5-16,-1-4-3 0,0-5 2 15,0-6 10-15,-1-1-1 0,0-44-34 16,0 42-84-16,0 2-132 0,0 1-234 16,0 6-42-16,0 5 74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3-23T10:41:38.2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9410 1761 889 0,'0'0'44'15,"7"0"72"-15,11 0 435 16,-11 0-393-16,2 0-7 0,3 0-2 16,21 0 92-16,-12 0-156 0,5-6-5 15,4 0-6-15,6-4-6 0,3 0-14 16,50-11 3-16,10-2-26 15,-48 12-19-15,50-7 2 0,-54 12-4 16,0 0-1-16,-1 0 2 0,-2 3 2 16,2-1-7-16,39 1 2 0,-44 3-5 15,-2 0-2-15,-3 0-1 0,0 0 2 0,-4 0-1 16,-2 0 4-16,26 0 2 16,-29 4-9-16,45-4 0 0,-52 3 4 15,-1-3 0-15,-2 3-4 0,-1 0-6 16,-2 0-18-16,11 4-190 0,-7 4-333 15,-11-4 35-15,2 11-525 16</inkml:trace>
  <inkml:trace contextRef="#ctx0" brushRef="#br0" timeOffset="21011.41">17599 252 983 0,'4'0'145'15,"-1"0"-11"-15,-2 0 37 0,2 0-32 16,-3 0-18-16,3 0 23 0,-3 0-109 16,0 0 3-16,0 5-1 0,0-5 32 15,0 3-45-15,0-3 5 0,0 6 16 0,-6-1 14 16,-6 9 34-16,6-5-65 0,-2 1-13 16,-1 2 7-16,-1 2 4 0,-14 17 18 15,11-15-33-15,1 2-5 0,-1 0-5 16,1 1 7-16,0-1-1 0,-9 18 1 15,11-19-8-15,3-1 1 0,0-1 6 16,2-1-6-16,1-2 4 0,2 1 0 16,0 8 5-16,2-5 4 15,6-8-14-15,5 4 8 0,-5-6-5 16,1-2 6-16,2 1 1 0,2-2 5 16,1 0 1-16,4-2 0 0,20 0 4 15,7-1-8-15,-22 0-10 0,18 0 3 16,-22-6-5-16,-1 6 2 0,-2-6-12 15,-2 3-19-15,11-1-335 16,-20 4 109-16,0-3-183 0,-3 3-90 16,0 0 48-16</inkml:trace>
  <inkml:trace contextRef="#ctx0" brushRef="#br0" timeOffset="22713.3">18713 411 1703 0,'0'-4'45'0,"-3"1"19"0,3 2 24 16,0-2 83-16,0 3-115 0,0 0-19 15,0-1-34-15,0 0-17 16,0 1-8-16,4 0 16 0,-4 0 4 16,7 6 8-16,-4 1-5 0,0 0 0 0,0 2 4 15,6 10 4-15,-1 3-1 16,-4-9-9-16,5 14 6 16,-6-15-5-16,0 0 7 0,-1-1-6 0,-1-1-3 15,-1-1 2-15,1 4 14 0,-1-8 19 16,0-2 30-16,0 0 27 0,0-2 25 15,0-1 19-15,0 0 182 0,0 0-135 16,0 0-29-16,0 0-46 0,6-6-42 16,-3 0-55-16,4-3-7 0,6-15-7 15,-3 10-15-15,1-1-36 0,0-1-40 16,15-15-214-16,1 4-131 16,-14 15 171-16,0 2-70 0,10-3-698 15,-13 8 586-15</inkml:trace>
  <inkml:trace contextRef="#ctx0" brushRef="#br0" timeOffset="23419.79">19081 559 1970 0,'0'0'7'0,"-2"0"20"0,2 0 2 15,0 0-24-15,0 0 5 0,6 0-8 16,-6 0 1-16,7 0 2 0,-1 0 3 15,1 0 10-15,1 0 9 0,12-5 23 16,-9-1-34-16,0 0 1 0,-1 1-4 16,0 0-1-16,0-1 0 0,1 1-14 15,6-7-4-15,-10 7 1 0,1-1 4 16,0 1-3-16,-3 0 10 0,0 0-3 16,3-3 4-16,-6 4-7 0,1 2-2 15,-1 0 1-15,-2-2-39 0,0 1 14 0,0 3-18 16,0 0 15-16,0-2 4 0,-7-2 3 15,7 1 21-15,-5 2 0 0,2-2-3 16,0 1 5-16,-6-3 19 0,5 3 2 16,0-1 5-16,-1 1 1 0,-3-2 23 15,4 2-36-15,-1 2-5 0,0 0-6 16,2-1-5-16,-9 1-3 0,6 0-3 16,-1 0 1-16,0 7-1 0,-10 8 8 15,-2 7 6-15,1 7-3 16,3 2-5-16,9-16 0 15,2 0 1-15,1 14 5 0,3-17-4 0,0 0 0 16,7-2-6-16,0-2 0 0,1 0-13 16,3-1-33-16,15-1-180 15,-9-6 1-15,0 0-164 0,4 0-60 0,-3-5 46 16</inkml:trace>
  <inkml:trace contextRef="#ctx0" brushRef="#br0" timeOffset="23946.25">19465 468 1664 0,'-5'0'6'15,"-2"0"9"-15,-9 0 55 0,6 0-23 16,-1 0-2-16,-1 0-14 0,0 8-7 16,-1 0-10-16,-1 2-10 0,-14 12-7 15,16-10-3-15,-17 24-14 16,20-17-8-16,9-11 0 16,0 1-67-16,8-6 27 0,-1-2-4 0,1-1 8 15,2 0-1-15,2 0 14 0,0-8 4 16,13-9 15-16,-13 9 39 0,-2-3 26 15,0 2 11-15,-2-1 6 0,-1 0 4 16,0 0-12-16,3-7 10 0,-5 10-26 16,-1 0-7-16,1 2-7 0,-2 1-11 15,-2 2 1-15,3-1 1 16,-1 3-7-16,-1 0 8 0,-1 7 4 16,2 1-2-16,0 0-5 0,0 2 0 15,-1 2 13-15,3 3 3 0,-2 2 18 16,6 19 55-16,-2 4 30 0,-4-21-61 15,-1 21 39-15,-2-22-53 0,0-1-2 16,0 0-7-16,-9-1-2 0,1-2-12 16,-2 0-4-16,-13 9-3 0,-1-5-17 15,11-12 1-15,-8 2-35 16,12-5-28-16,-1-3-104 0,1 0-161 16,2 0-173-16,0-7-20 0,2-2 104 15</inkml:trace>
  <inkml:trace contextRef="#ctx0" brushRef="#br0" timeOffset="24363.98">19682 404 900 0,'0'0'3'16,"0"6"12"-16,0-1 69 0,0 7 198 15,0-5-120-15,0 1-47 0,-5 1-43 16,5 3-10-16,0 0-19 0,0 1-15 16,0 11 26-16,7 0-12 15,-2-13-23-15,10 6 22 0,-8-10-21 16,0-3 3-16,2 0 2 0,-2-2 11 0,3-2 0 16,-1 0-7-16,11 0 26 0,-10-8-38 15,0-1 2-15,-1 1-12 0,1-3 2 16,-3 1 2-16,1-2 1 0,5-13 7 15,1-16 32-15,-10 28-26 16,-1 2-3-16,-1 0-5 0,0 3-3 16,1-6-34-16,-3 14-3 15,1 0 14-15,-1 0 5 0,2 7 8 16,-2 0-2-16,4 11 2 0,-3-8 2 0,2 2-1 16,1 0 0-16,2 3-5 0,0-1-14 15,1-1-26-15,11 13-241 16,-8-14-11-16,2-2-170 0,1-1-13 0,-1-2 63 15</inkml:trace>
  <inkml:trace contextRef="#ctx0" brushRef="#br0" timeOffset="24940.94">20132 418 355 0,'0'6'2'0,"0"3"0"0,0-3 97 15,0 0 2-15,0-1-1 0,4 2-5 16,-4 0-89-16,8 7 18 0,-8-8-17 16,3 2 2-16,-3-1-6 0,0 0 0 15,0-1 17-15,0 0 52 0,0 1 140 16,0-3-94-16,0-1-37 0,-7-1-15 15,3-2-14-15,-2 0-8 0,2 0-23 16,-3 0-8-16,3-6-18 0,-1 0 3 0,1 0-6 16,-2-2 9-16,2 0 9 0,-5-13 23 15,5 9-13-15,1-1 4 0,0 0 21 16,1-1 15-16,-2-22 201 16,4 21-154-16,0 10-84 0,0 1-20 15,0 0-18-15,0 4 13 16,0 0-7-16,0 0-5 0,4 0 8 15,-4 0 5-15,5 0 1 16,-3 4-2-16,1-4 1 0,-1 5 8 16,1-2-7-16,-1-3 4 0,-1 2-3 0,-1-2 4 15,2 0 9-15,-2 0 3 0,0 0 17 16,0 0 17-16,0 0 21 0,0 0 109 16,0 0-68-16,0 0 1 0,0 0-30 15,0 0-1-15,0-6-84 0,0-2-7 16,0 1 4-16,-6-6 0 0,2-19-10 15,1 13 2-15,-1 0 3 0,4-4 7 16,-3 2-4-16,-1-20 3 0,3 23-3 16,1 2 1-16,-2 3 2 0,2 2 1 15,-1-6-76-15,1 12-21 0,0 1-52 0,0 2-45 16,0 2-60-16,0 0-412 0,0 0 262 16,0 0 31-16,6 6 107 15</inkml:trace>
  <inkml:trace contextRef="#ctx0" brushRef="#br0" timeOffset="25525.75">20310 460 1637 0,'0'-4'2'0,"-11"-5"41"16,6 7 4-16,0-2 7 0,0 1-4 15,-1 0-9-15,-4 1-11 0,4 2-32 16,2 0-4-16,0 0-1 0,-6 6 2 0,6 0 6 16,-1-1 2-16,2 3 0 0,-1 0 2 15,1 0-8-15,1 9 1 16,2-2 4-16,0-9-1 0,5 7 0 15,-5-10-3-15,19 5 5 16,-8-6 3-16,-4-2-2 16,8 0 3-16,-8-8 0 0,2 0 3 15,-1 2-7-15,2-2 12 0,-1 1-1 16,7-5 1-16,-9 7-16 0,-2 2-3 16,0 3 4-16,-3-3 0 0,1 3-4 15,0 0 6-15,0 0-3 0,-2 0 10 0,4 5-6 16,-1 0 3-16,1 1 0 0,0 0-11 15,7 6 5-15,-6-5 0 0,1-1 6 16,0 0-23-16,1-1-39 0,-2-2-74 16,3 1-143-16,5-1-582 0,-8-1 486 15</inkml:trace>
  <inkml:trace contextRef="#ctx0" brushRef="#br0" timeOffset="25877.86">20594 400 432 0,'1'0'-5'0,"1"0"60"16,0 6-8-16,1-1 48 0,-1 0-3 15,1 1-15-15,3 9 53 0,-5-7-98 16,2-2-1-16,0 3-6 0,-3-3-8 15,2 2 3-15,-1 3-13 0,-1-7 4 16,0 1-5-16,0-2 14 0,0-1 44 16,0-1 31-16,0-1 44 0,0 0 187 15,0 0-155-15,0 0-22 0,0 0-46 0,4-5-31 16,-4-1-48-16,9-5-25 0,-5 2-5 16,0 0-6-16,2-1-13 0,0 1 0 15,6-12-45-15,-5 11 27 0,-2 2-32 16,1 1-39-16,3-3-285 0,-5 7 57 15,-1 1-32-15,0 1 40 0,0 1 66 16</inkml:trace>
  <inkml:trace contextRef="#ctx0" brushRef="#br0" timeOffset="26121.48">20907 433 1305 0,'4'5'-4'16,"-2"-5"6"-16,-2 4 6 0,0 0 27 16,1 0 21-16,-1 5 54 0,0-5-82 15,0 1-17-15,0 1-9 0,0-1 5 0,0 1-2 16,0-1-5-16,0 7 7 15,-5-5-31-15,1 0-170 0,-1-2-185 16,0-1-15-16,1 1 24 0</inkml:trace>
  <inkml:trace contextRef="#ctx0" brushRef="#br0" timeOffset="26305.53">20942 170 1981 0,'2'-7'-3'0,"0"-1"-5"16,-1-1-15-16,-1 5-10 0,2 4-23 15,-2 0-19-15,2 5-579 0,-2 2 260 16,1 8-184-16</inkml:trace>
  <inkml:trace contextRef="#ctx0" brushRef="#br0" timeOffset="26674.68">21104 409 1138 0,'1'4'-4'0,"1"-1"-1"0,2 3 5 16,-2-3 76-16,0-1 39 0,2 0 2 0,3-2 88 15,-2 0-181-15,1 2-11 0,1-2-11 16,-1 2-4-16,5 2 8 0,-6-1 0 16,-1-1 0-16,0 1 1 0,-2-1-2 15,-2 6 5-15,0-3-6 0,0-1 2 16,-6 0-3-16,-1 4-4 0,-2 0 2 16,-11 10-4-16,0 2-1 0,11-8 7 15,-7 8 2-15,4 10-9 16,12-25 5-1,0 0 0-15,0-1 4 0,0-1-5 0,15 1 3 16,-5-3-27-16,1-1-51 0,2 0-97 16,2 0-151-16,2 0-82 0,1-6 45 15</inkml:trace>
  <inkml:trace contextRef="#ctx0" brushRef="#br0" timeOffset="27095.65">21480 418 1827 0,'-9'0'2'16,"2"0"-2"-16,-1 0 6 0,-1 0-3 15,-8 0 11-15,8 0-6 0,0 0 11 16,-1 0-5-16,-10 9 9 0,9-1-18 0,2 0-2 15,1-1 1-15,1 3-7 16,0-3 2-16,0 9-7 0,6-9-5 16,1 0-6-16,0-1-9 0,0 0-5 15,8-2 1-15,0 0-19 0,11 1-71 16,4-5-22-16,-12 0 82 0,11-6-23 16,-11-1 64-16,-1 2-3 0,0-1 2 15,-1 1-15-15,-1-2 25 0,8-5 75 16,-9 6 4-16,-1 2 9 0,1 0 4 15,2-1 56-15,-6 2-91 0,0 3-13 16,0 0-1-16,-2 0 1 0,2 0 19 16,-1 0-30-16,0 6-13 0,1-6 4 15,0 6-9-15,5 4 8 16,0 0-7-16,-2-5-4 0,4 5 3 16,6 0-62-16,-8-7-107 0,13 4-668 15,-11-5 409-15,3-2 119 0</inkml:trace>
  <inkml:trace contextRef="#ctx0" brushRef="#br0" timeOffset="27711.66">21737 227 1301 0,'0'-6'131'0,"0"6"-25"15,0 0 30-15,0 0-28 0,0 0 102 16,0 0-78-16,0 0-103 0,0 0-35 16,3 0-2-16,-3 0 1 0,0 4 0 15,4 7 1-15,-2-3 7 0,0 0 4 16,0 4 1-16,0 4 2 0,2 19 2 16,-3-15-6-16,-1 1-2 0,0-2 6 15,0 18-1-15,0-4-4 16,0-18-2-16,0 8-1 15,-5-5 1-15,0-10-15 0,-2 5-105 16,0-3-181-16,4-7 89 16,-3 1-269-16,4-4 223 0,1 0 57 15,-1 0 60-15,1 0 82 0,0-7 58 0,0 0 19 16,1-9 34-16,0 7 26 0,0-2 64 16,0-23 373-16,6 24-400 15,-2-2-20-15,2 3-15 0,6-10 42 16,-6 12-82-16,-1 0-2 0,2 1-7 15,0 3-16-15,7-4 1 0,-6 6-15 16,0 1 2-16,-1 0-5 0,2 0-2 16,6 7 11-16,-8 0-6 0,0 0 6 15,-1 3-10-15,6 9 12 0,-7-10-6 16,-1 2 2-16,0-3-1 0,1 0-1 0,-2 1-8 16,0-1 3-16,2 6-220 15,-3-9-133-15,0 0-98 0,-2-2 71 16</inkml:trace>
  <inkml:trace contextRef="#ctx0" brushRef="#br0" timeOffset="27889.57">21999 177 2065 0,'0'-9'-14'0,"0"4"0"15,0 1-33-15,0-1-50 0,0-1-266 0,0 4 70 16,0 2-80-16,0 0 21 0,0 0 57 16</inkml:trace>
  <inkml:trace contextRef="#ctx0" brushRef="#br0" timeOffset="28486.36">22061 439 625 0,'-17'15'10'0,"0"-1"-3"16,11-6-6-16,-2 5-26 0,6-1 9 16,2-7 20-16,0 6 67 15,6-8 20-15,0 0 14 0,0-1 11 16,2 0-34-16,-1-2 8 0,0 0 14 15,10 0 100-15,-1-6-78 16,-9-1-89-16,5-6 16 0,-7 7-37 16,-1-1 8-16,-2-2 1 0,0 1 6 15,1-12 20-15,-1 10-30 0,-2 0 0 0,1-3 14 16,-1 2 24-16,1-8 84 16,0 11-77-16,1 3-15 0,-2 0-17 0,2 1-8 15,0 0-18-15,0 4-10 0,1-1-4 16,-1 1 4-16,3 0-1 0,6 0-5 15,-3 0 3-15,0 0 2 0,2 6-3 16,0-1 4-16,10 8-5 0,-10-7 6 16,-1 3 4-16,0 1-3 0,-2 1 0 15,5 9 4-15,-2-3 3 16,-1-5-9-16,-6-3-3 16,0-7 7-16,-1 1 1 0,-2-1 1 15,0-2 8 1,0 0-7-16,0 0-4 0,0 0-51 15,5-10-161 1,15-6 162-16,-12 8 39 0,1 2-4 16,13-9 7-16,-11 6-1 0,1 1 10 15,-1 2-1-15,0 1 6 0,11-3 6 16,8 6-4-16,-20 2-5 16,2 0 0-16,-1 7-8 0,14 9 4 15,-11-8-25-15,0 0-81 0,1 0-203 16,1-1-185-16</inkml:trace>
  <inkml:trace contextRef="#ctx0" brushRef="#br0" timeOffset="33082.01">17934 262 503 0,'0'0'8'15,"0"0"11"-15,0 0 6 0,0 0 101 16,0 0-17-16,0 0 25 0,0 0 11 16,0 0 85-16,0 0-24 15,0 0-164-15,0 0-25 0,0 0-12 16,0 0-1-16,0 0-9 0,0 0-9 15,0 0 8-15,0 4 11 16,0-1-1-16,0 1 0 0,0 0-2 16,-14 7 0-16,7-4-5 0,0 2 7 0,0-2-8 15,-2 1 5-15,-6 7-3 0,8-10 7 16,1 2-1-16,0-1-7 16,-5 7 5-16,7-8-6 0,0-1 5 0,1 1 2 15,0-2-3-15,0 0 6 0,3-1-6 16,-1-2 5-16,1 0-1 0,0 0 1 15,0 0 15-15,0 0-13 0,0 0 4 16,0 0-1-16,0 0-10 0,0 0-5 16,0 0-7-16,0-5 1 0,4 2-3 15,0-1-3-15,3-5-10 0,-2 4 22 16,-1 0 4-16,1-2-1 0,1 0-4 16,5-6-8-16,-5 7 12 0,0 0 0 0,-1-1-1 15,1 1-2-15,7-6-5 16,-8 6 7-16,1 1 2 0,-1-1 4 0,4-2-1 15,-6 5 0-15,-1 1 0 0,0 0-1 16,-2 1-2-16,1 0-10 0,-1 1-2 16,0 0-4-16,0 0 3 0,0 0-8 15,0 0-2-15,0 0 10 0,0 0 10 16,0 0-4-16,0 0 2 0,0 0-8 16,0 5 12-16,0-2 0 0,0 2 1 15,0-2 4-15,0 9-2 0,0-3 4 16,0 0-7-16,0 3 6 0,0 1 0 0,-4 20 6 15,4-15-2-15,-3 2-1 16,0 2 7-16,1 2 0 0,-3 25 11 16,1-3-9-16,3-24-11 0,-1 15-7 15,2-8 5-15,0-19-2 16,0 7-10-16,0-11-21 0,0-1-21 16,0-2-24-16,5 0-18 0,-5-1-52 15,0-2-68-15,0 0-291 16</inkml:trace>
  <inkml:trace contextRef="#ctx0" brushRef="#br0" timeOffset="33447.91">17817 681 397 0,'-1'0'7'0,"0"2"1"16,1 0-6-1,0-2-9-15,0 0 8 0,0 1 18 16,5 1 112-16,1-1 257 16,5 0-69-16,-4 0-258 0,13 0 10 15,8-1-38-15,-9 0-30 16,24-12 1-16,5 0-137 16,-24 5-172-16,22-7-398 15</inkml:trace>
  <inkml:trace contextRef="#ctx0" brushRef="#br0" timeOffset="75677.33">2009 6227 842 0,'0'3'29'0,"0"-3"28"0,0 0 6 0,0 0 33 15,0 0 55-15,0 0-80 0,0 0-33 16,0 0-19-16,0 0-15 0,0 0 6 16,3 0 109-16,9 0 181 0,-4 0-163 15,3 0-107-15,3 0-13 0,2 6 22 16,3 1 10-16,25 3 35 0,-20-4-67 15,2-1 3-15,1-1 1 0,1 0 4 16,1 0-8-16,-1-2-9 0,29 0 20 16,-29-2-9-16,-2 0 0 0,0 0-9 0,-2-8 7 15,-1-2-12-15,21-11-7 16,-23 8-112-16,-1-1-201 0,-2 0-276 0,-1 0 5 16</inkml:trace>
  <inkml:trace contextRef="#ctx0" brushRef="#br0" timeOffset="79454.94">5735 4869 2207 0,'-3'-3'31'0,"-1"1"28"16,-4 1 150-16,3 1-111 16,1 0-3-16,-2 0-14 0,1 6-2 0,-1 1-14 15,-8 12-5-15,7-6-59 0,1 4 9 16,0 2 2-16,0 3 4 0,-1 31 16 15,7-24-21-15,0 2-6 0,0 0-1 16,7 1 0-16,3-1-4 0,14 26-3 16,-9-31 6-16,1-2-8 0,0-4 0 15,1-2-13-15,16 5-30 0,-18-18 10 16,1-5 12-16,-2 0-5 0,0 0-5 16,0-10 10-16,9-19-26 0,-14 10 30 15,0 0 6-15,-2-5 14 0,-3-1-4 16,0-30 6-16,-4 27 7 0,0-2 13 0,0 2 4 15,-7 0 10-15,0 1 4 0,-7-18 30 16,6 25-35-16,-1 4-17 0,-1 2-7 16,-2 1 0-16,-16-4-8 0,11 10-5 15,0 1-3-15,-3 1 3 0,0 1-18 16,-1 1-17-16,-14-2-144 0,20 5 25 16,3 0-63-16,4 0-59 0,5 0-239 15,3 22-537-15</inkml:trace>
  <inkml:trace contextRef="#ctx0" brushRef="#br0" timeOffset="79795.03">5744 5197 2433 0,'-5'2'41'0,"5"-1"-8"0,0-1 4 15,0 0-13-15,0 0-11 0,0 0 16 16,0 0 139-16,6 0-61 0,0-8-13 15,0 2-51-15,2-2-13 0,10-10 2 16,-7 8-22-16,0-1-1 0,1-1-7 16,0 1-12-16,1-1-42 0,8-7-259 15,-11 11 32-15,0 2-107 0,-1 1-235 16,0 1 33-16</inkml:trace>
  <inkml:trace contextRef="#ctx0" brushRef="#br0" timeOffset="80630.53">6042 5276 1299 0,'0'0'24'0,"0"0"0"0,0 0 7 0,0 5-7 16,0-5-20-16,0 3-19 15,0-3 4-15,0 0-42 0,0 3-282 0,0 1 43 16,0-4-3-16,0 3 71 0</inkml:trace>
  <inkml:trace contextRef="#ctx0" brushRef="#br0" timeOffset="80988.11">6053 5254 1778 0,'0'0'39'0,"0"0"15"0,0 0 11 15,0 7 10-15,0 5 14 0,4-6-54 16,-4 1-8-16,4 1-7 0,0 0 5 16,3 9 9-16,-3-9-23 0,-1 0-7 0,1 0-3 15,0-2-2-15,-1 1 0 0,3 3-11 16,-4-7-28-16,0 0-52 0,-1 0-62 15,2 0-749-15,-3-3 494 16</inkml:trace>
  <inkml:trace contextRef="#ctx0" brushRef="#br0" timeOffset="81518.88">5825 4505 1738 0,'0'-9'52'15,"0"-1"21"-15,0 2 30 0,0-1-6 16,6-9 51-16,-6 9-106 0,5 1-2 16,-1 1-2-16,0 1-1 0,-1 0 3 15,2-1 18-15,-2 5-37 0,-2 2 7 16,2 0-1-16,0 0 28 0,3 5 56 15,-2 2-57 1,1 1-22 0,0 3 3-16,1 2-9 0,0 4 0 0,6 21 17 0,-7-16-29 0,-1 1-3 0,-1-1-5 15,1-2-3-15,-1-2 3 0,1 10-3 0,-1-18 2 16,-1-2-2-16,0-3-4 16,1-2 4-16,4 1-6 0,-2-4 9 15,0 0-1-15,1 0 0 0,1 0 0 0,-1 0 3 16,12-13-5-16,-11 7 0 0,1 0-9 15,0-1-2-15,0 0-3 0,5-7-115 16,-8 10-8-16,1-1-65 0,-1 0-75 16,0 2-179-16,-1 1-158 0</inkml:trace>
  <inkml:trace contextRef="#ctx0" brushRef="#br0" timeOffset="83118.87">6533 4994 1861 0,'-1'0'47'0,"1"0"14"16,-1 0 22-16,1 0 173 16,0 0-176-16,0 0-16 0,0 0 43 15,0-4 37 1,0 4-51-1,17-18 0-15,-6 10-66 16,15-7 0-16,-3 5 0 16,-10 4-8-16,16-8 12 0,-13 7-23 15,33-18 10-15,-32 16-15 16,-1 0 0-16,-1 3-6 16,47-9-17-16,-52 15-31 0,0 0-69 15,13 15-534-15,-16-8 374 16,0 2-132-16,3 8-574 0,-6-11 627 15</inkml:trace>
  <inkml:trace contextRef="#ctx0" brushRef="#br0" timeOffset="83441.59">6701 5245 1993 0,'0'0'15'16,"0"0"9"-16,0 0 231 16,0-4-131-16,5-1-30 0,0 0 4 15,16-21 163-15,-1 0-130 0,-8 12-84 16,1-1 2-16,0 0-31 15,1-1-12-15,18-15 3 0,-15 16-4 0,0 0-1 16,0 2 0-16,0 0-2 0,1 1-7 16,17-6 9-16,-19 11-1 0,1 2-5 15,-1-1-23-15,27 3-303 16,-32 3 110-16,0 0-67 0,8 0-696 16,-11 9 436-16,-1-3 104 0</inkml:trace>
  <inkml:trace contextRef="#ctx0" brushRef="#br0" timeOffset="83797.25">6724 4488 2072 0,'-7'-7'34'0,"5"7"1"0,2 0 17 16,0 0-5-16,0 0-1 16,0 17 16-16,0-8-26 0,0 1-1 0,0 4 10 15,0 3 9-15,0 26 28 16,0-16-55-16,0 1-20 0,6 7-2 0,1 2 1 15,6 46 6-15,-5-38-18 0,0 5 1 16,1 0-3-16,1 2 4 0,1 0 2 16,23 86-168-16,-11-62-568 15,-12-46 130-15</inkml:trace>
  <inkml:trace contextRef="#ctx0" brushRef="#br0" timeOffset="85271.42">7862 4791 1669 0,'-3'-3'56'0,"3"-1"30"16,0 1 99-16,0 3-147 0,0 0-2 16,0 0 26-16,0 0 10 0,0 5 89 15,0 0-113-15,-6-1-5 0,6 1-14 0,0 1 7 16,-8 9 23-16,8-6-34 15,-10 28 16-15,7-23-23 0,-1 2 2 16,1 3 7-16,1 0-3 0,0 23 13 16,2-17-32-16,0 2-1 0,0 1-1 15,6 3-3-15,7 29 0 0,-3-30-5 16,1 1-2-16,2-2 9 0,1-3-7 16,2-2 5-16,19 17 2 0,-15-26-7 15,1-2-9-15,-1-4-10 0,1-5-8 0,19-4-32 16,-21-9 42-16,-3-5 4 15,-2-3 9-15,-2-4 2 0,3-34 3 16,-15 26 9-16,0-7 5 0,0-3 7 0,-7-3 4 16,-2-2-4-16,-17-46 0 0,11 44-16 15,0 1 0-15,-1 3 15 0,-1 4 8 16,-14-27 45-16,17 39-32 0,0 4-8 16,0 3-5-16,-2 3-4 0,-15-5-7 15,15 14-8-15,-3 2-5 0,0 3 0 16,-2 2 3-16,-20 0-6 0,21 7-9 15,2 0-16-15,1 1-42 0,3 2-63 16,2 1-44-16,-4 16-353 0,11-11 114 16,1 3-119-16,4 1 90 0</inkml:trace>
  <inkml:trace contextRef="#ctx0" brushRef="#br0" timeOffset="85691.71">7893 5104 1958 0,'-3'2'16'0,"2"3"77"16,1-3 19-1,0-2-68-15,0 0 33 0,5 0 133 16,6-11-96-16,3-1-55 16,5-5-41-16,2-5-7 15,-10 9-12-15,1 1-11 0,0-1-22 16,0 1-45-16,21-14-447 16,-22 23 117-16,9 3-629 0</inkml:trace>
  <inkml:trace contextRef="#ctx0" brushRef="#br0" timeOffset="86193.47">8345 5187 2336 0,'0'0'22'0,"0"0"11"0,0 0 16 15,0 7 14-15,0 8 52 0,0-7-69 16,0 2-16-16,7 3-12 0,-2 0-10 16,7 16-4-16,-7-16-5 0,1 2 4 15,-2-2-19-15,1-1-40 0,0-1-55 16,2 6-308-16,-4-10 48 0,0-2-174 16,-1 0 49-16,0 0 65 0</inkml:trace>
  <inkml:trace contextRef="#ctx0" brushRef="#br0" timeOffset="86418.95">8289 4887 1822 0,'0'15'-64'0</inkml:trace>
  <inkml:trace contextRef="#ctx0" brushRef="#br0" timeOffset="86955.57">8504 4526 2272 0,'-7'-10'76'16,"5"7"1"-16,2 3 178 0,0 0-212 15,0 0-24-15,0 8-5 16,0 2-3-16,6 17 25 0,0-10-22 0,1 3 2 15,3 4-9-15,-1 5-4 0,12 36 7 16,-9-29-5-16,0 4-3 0,2 4-2 16,-2 2 0-16,1 0-5 0,12 46 7 15,-14-50-6-15,-1-3-3 0,-1-6-53 16,-2-4-61-16,2 14-352 0,-6-27 73 16,-1-2-178-16,-1-2 72 0,-1-3 69 15</inkml:trace>
  <inkml:trace contextRef="#ctx0" brushRef="#br0" timeOffset="87582.69">7529 4419 1977 0,'-1'0'44'0,"1"0"25"15,0 0 9-15,-1 7 63 0,0-1-92 0,0 0 8 16,1 2-3-16,-1 4 5 15,1 2-22-15,0 28-9 0,0-14-26 0,8 6 2 16,0 5 2-16,2 7 3 16,15 62 17-16,-11-50-10 0,1 4-1 0,-1 2 6 15,2-2 5-15,-1-2-11 0,11 48-5 16,-5-22-94-16,-3-22-151 16,-11-39 36-16,0-3-100 0,0-2-211 15,1-1-37-15</inkml:trace>
  <inkml:trace contextRef="#ctx0" brushRef="#br0" timeOffset="115286.1">2790 7770 1489 0,'0'-2'20'0,"0"-2"57"0,0 3-19 16,0 0 7-16,0-1-2 0,0 1 8 15,0 1-5-15,0-1-17 0,8 0 45 16,-3-1-66-16,1 2 20 0,2-1-15 0,1 0-5 16,4 1 13-16,21 0 19 0,-12 0-25 15,4 0-6-15,2 0-6 0,4 0-10 16,4 5-1-16,40 1-7 0,-38-2-1 15,1-4-4-15,0 4 12 0,0-4-5 16,-1 0 4-16,35 0-11 0,-38 0-33 16,1 0-118-16,0 0-211 0,-1 0-244 15,-1 0 28-15</inkml:trace>
  <inkml:trace contextRef="#ctx0" brushRef="#br0" timeOffset="116291.36">6725 7979 1973 0,'-7'0'62'0,"4"0"-4"16,1 0 21-16,2 0 0 0,0 0 19 16,0 0 2-16,0 0 72 0,0 0-114 15,0 0-23-15,0 0-11 0,0 0-10 16,0 0-2-16,0 0-17 0,0-4-3 0,0 4-3 16,0 0-3-16,0 0 1 0,12-4 0 15,-3 4 11-15,4-2 5 0,4-1 0 16,5 1-5-16,6-1 5 0,35-3 7 15,-27 3-2-15,-1-1-6 0,1 1 1 16,-1-2 5-16,-1 1-3 0,30-6 6 16,-33 4-27-16,-2 2-66 0,0-1-100 15,-2 3-130-15,0 2-309 0,24 0-489 16</inkml:trace>
  <inkml:trace contextRef="#ctx0" brushRef="#br0" timeOffset="145670.87">5412 9525 1417 0,'-2'0'50'16,"-1"0"128"-16,3 0-56 0,-2 0-28 16,2 0-8-16,0 0 0 0,0 0 0 15,0 0 66-15,0 0 27 16,0 0-156-16,0 0-9 0,0 0 0 16,5 0-23-16,-1 0 10 15,1 0 8-15,2 0 2 0,2 0 8 16,4 0-3-16,5 0-3 0,26 0 14 15,-18 0-23-15,3 0 3 0,2 0-1 16,0 0 0-16,0 0 5 0,29 0 5 16,-32 0-9-16,1 4-6 0,-1-4-1 15,-2 0 2-15,0 0-21 0,50 0-826 16,-54 0 201-16</inkml:trace>
  <inkml:trace contextRef="#ctx0" brushRef="#br0" timeOffset="190392.73">4904 11911 1262 0,'-2'-2'36'0,"1"1"29"0,1 1 11 16,0 0 80-16,0 0-79 0,0 0-63 15,0-1 5-15,0 1-9 0,0 0-8 16,0 0-2-16,5 0 3 0,-1 0 4 16,7 0 18-16,-3 0-9 0,2 0 36 15,4 0 4-15,3 0-7 0,4 0-3 16,29 0-39-16,-22 0 5 0,4 0-5 16,3 0 6-16,3 0-6 0,4 0-2 15,1 0 1-15,47 0 2 0,-45 0-6 16,-1 0 6-16,-2 0-4 0,-1-7 4 15,-2 0 1-15,30-7-7 0,-37 6-2 16,-3 1-1-16,-1-2-3 0,-4 0-77 0,-1 1-114 16,-2 0-238-16,14-5-517 0</inkml:trace>
  <inkml:trace contextRef="#ctx0" brushRef="#br0" timeOffset="199660.87">7543 10486 1489 0,'0'0'31'15,"0"0"32"-15,0 5 28 0,1 0 95 0,0-5-122 16,0 3-15-16,-1 2 10 0,1-1 0 16,0-1 7-16,0 7 47 0,1-3-70 15,-1 0-15-15,1 3-8 0,0 3 5 16,1 0 5-16,11 36 61 16,-2-11-68-16,-6-18-20 0,2 2 6 15,-1 0 0-15,0 0-7 0,8 27 0 16,-1-3 0-16,-8-24-1 15,16 56-18-15,-22-70-16 16,2-2-31-16,-1 1-155 16,-1-7-197-16,-5-8 62 15,5 0 81-15,-7 1-63 0,2-2 4 16</inkml:trace>
  <inkml:trace contextRef="#ctx0" brushRef="#br0" timeOffset="200210.74">7582 10869 1593 0,'0'0'28'0,"-1"0"16"16,0 0 10-16,1 0 53 0,0 0-72 16,0 0-6-16,0 5-10 0,0 0-9 15,0 1 5-15,0 9 21 0,7-6-9 16,0 2-14-16,0 1 4 0,3 1 8 16,0 1 2-16,11 17 28 0,-7-16-41 0,-2 0-4 15,1-1-4-15,0-2 1 0,8 8 6 16,-4-6 13-16,-5-8 5 15,-8-6-16-15,0 0 11 0,0 0 1 16,-1-7 0-16,1-1-1 0,2-13 12 16,-5 5-28-16,2-2-3 0,-3-4-2 15,0-3 4-15,0-1-5 16,0-61-22-16,16-79-1995 31,-12 165 1740-15</inkml:trace>
  <inkml:trace contextRef="#ctx0" brushRef="#br0" timeOffset="209996.74">9250 10545 1322 0,'0'-2'29'0,"-1"1"25"0,1 0 22 16,0 0 107-16,0 1-105 0,0 0-7 15,0 0-10-15,0 0 0 0,0 0 1 16,0 0 57-16,0 0-64 0,0 4-21 0,0 0-15 16,0 1 5-16,0 2-10 0,6 12 36 15,-1-7-24-15,0 2 3 0,0 2-15 16,2 2 6-16,3 20-2 0,-4-20-12 16,-2 3-3-16,2-1-4 0,-2 0 0 15,2 0-1-15,4 16 8 0,-7-21-10 16,2-3-1-16,-1 13-100 15,-4-22 6-15,0-1-75 0,0-1-110 16,0-1-165-16,0 0-467 0</inkml:trace>
  <inkml:trace contextRef="#ctx0" brushRef="#br0" timeOffset="210422.38">9250 10858 1644 0,'-3'-3'27'0,"2"3"-6"16,1 0 7-16,0 0-7 0,0 0-2 15,0 0-3-15,0 0-17 0,0 0 27 16,0 0 17-16,7 5 10 0,0-1 1 16,2 2-23-16,9 7-14 0,-6-5-12 15,0-2-1-15,-2 1 3 0,1 0 1 0,-1-1-6 16,6 2 5-16,-9-5-6 15,-1-1 6-15,-1-2 1 0,1 0-3 0,0 0 4 16,4-6 0-16,-4-4 0 0,0-2-7 16,-1-4-5-16,1-2-16 0,0-6-44 15,2-33-184-15,-5 26-51 0,1 1-155 16,-1 2 37-16,1 2 45 0</inkml:trace>
  <inkml:trace contextRef="#ctx0" brushRef="#br0" timeOffset="-174947.92">4196 10491 1511 0,'0'-7'97'0,"0"3"81"15,0 3-55-15,0 1-87 0,0 0-2 16,0 0-12-16,4 0 18 0,-4 0-4 16,10 16 46-16,-5-9-54 0,-1 4-3 15,2 2-11-15,0 1-2 0,-1 0 1 16,6 17 3-16,-7-17-11 0,0-1-4 16,-1-2 1-16,1-3 3 0,-3-1-5 15,3 3 7-15,-2-7-1 0,-2-1 8 0,0 1 3 16,1-3 10-16,-1 0 2 0,0 0 37 15,0 0-46-15,0 0-6 0,0-9-15 16,0 1 3-16,0-1 3 0,-5-12-5 16,5-6-12-16,-5 13 15 15,5-17 5-15,0 18-9 0,0 1-5 16,0 1-4-16,0 3 0 0,5 1 1 16,6-4-12-16,-6 9 14 0,1 2 5 15,1 0 2-15,2 0 1 0,-1 0 1 16,10 18-1-16,-9-10 2 0,-1 3-3 15,-1 0 0-15,0-1 3 0,0 1-1 16,3 8 0-16,-7-12-2 0,-1-1 2 0,0-1 0 16,-1-2 2-16,1-1-7 0,-2-1-23 15,0-1-39-15,0 0-85 0,0 0-155 16,0 0-200-16,0 0-41 0</inkml:trace>
  <inkml:trace contextRef="#ctx0" brushRef="#br0" timeOffset="-174368.68">4374 10527 1112 0,'-1'-8'16'16,"-2"-9"66"-16,3 9-25 0,0 0 1 15,0 0-8-15,0 0 19 0,0 0-4 16,0-7 48-16,0 9-82 0,0 1-7 15,0 0-14-15,0 0 15 0,0 1 6 0,5-2 27 16,0 4-39-16,-1 1-8 16,1 0 2-16,0 1-1 0,2 0 8 15,9 6 23-15,1 3 3 0,-8-2-21 16,7 6 20-16,-8-6-30 0,-1 1-4 16,-1 0 5-16,1 0-1 0,-1 0-1 15,4 8-11-15,-6-8-7 0,0-1 4 16,-1 0 4-16,0-1-2 0,-2-1-3 15,2 3-95-15,-2-6-16 0,-1 1-82 16,0-2-90-16,0-1-96 0,0 0-34 16</inkml:trace>
  <inkml:trace contextRef="#ctx0" brushRef="#br0" timeOffset="-173876.6">4549 10475 431 0,'1'0'5'0,"3"0"133"0,-2 0-13 15,0 0 26-15,0 0 5 0,1 0-38 16,0 0-16-16,3 0 59 0,-4 0-95 16,1-5 1-16,1 0-20 0,-1 0-4 15,-1 1-16-15,3-6 44 0,-5 5-29 16,1-1-1-16,0 0-3 0,-1 1-5 16,0-1-11-16,0-4 9 0,0 5-23 0,0 1 9 15,-6-1 16-15,6 2 0 0,-7 1 4 16,-3 1 6-16,3 1-18 15,3 0-12-15,-3 15 4 0,4-7-11 16,1 2 0-16,2-2-1 0,-1 3-1 16,1-1-3-16,0 10 0 0,0-10 0 15,0 1 4-15,5-3-2 0,-5 1-3 16,6-2 6-16,5 6 5 0,-6-6-7 16,1-1-2-16,-1-2-5 0,2 1-1 15,0-1-9-15,9 1-107 0,-8-5-27 16,2 0-162-16,0 0-160 0,1 0-6 15,-2-8 77-15</inkml:trace>
  <inkml:trace contextRef="#ctx0" brushRef="#br0" timeOffset="-173424.34">4766 10347 1566 0,'-8'0'98'0,"4"0"-10"15,-5 7 130-15,4-2-108 0,0 0-8 16,-1 0-22-16,0 1 9 0,0-1-24 0,-6 9 41 16,7-7-80-16,0 0-12 0,1 1-17 15,0 0-1-15,1 0 6 0,0 8-4 16,3-8-1-16,0 0-3 0,0-2 5 15,0 1-3-15,0-2 4 0,6 4-10 16,-1-7 10-16,-1 0-5 0,0-1 9 16,-4 0-8-16,4-1 3 0,5 0-10 15,-5 0 13-15,0 0-5 0,0-8 4 16,-1 2-4-16,1-1 3 0,0 0-3 16,3-8-2-16,-4 7 1 0,1 0 1 0,-1 2-10 15,0-1 3-15,-1 4-2 0,3 0 10 16,-1 3 5-16,1 0-2 0,0 0-1 15,0 7 1-15,1 0 1 0,7 11 6 16,0 0-10-16,-2-1 1 16,-7-10-2-16,2-1 2 0,-2 1-5 15,-1-2-24-15,1-1-38 0,2 2-246 16,-3-5 74-16,-1 1-148 0,1-2-92 16,-1 0 46-16</inkml:trace>
  <inkml:trace contextRef="#ctx0" brushRef="#br0" timeOffset="-172961.69">4885 10349 1638 0,'0'-1'7'16,"0"1"15"-16,0 0 8 0,0 0 12 0,0 0-10 16,0 0 19-16,0 5-24 15,0-1 16-15,5 2 0 0,-1 1-4 0,1 1-11 16,3 11 12-16,-4-8-20 0,-1 0 12 16,1 0-7-16,-1 0-3 0,0-1-13 15,1 4-12-15,-2-8 5 0,0-1 0 16,-1-2-3-16,0-2-2 0,0 0-3 15,-1-1-6-15,0 0 12 16,1 0-3-16,-1-10 7 0,0 4-4 16,1-1 4-16,1-20-6 15,-1 17-1-15,1-2 10 0,-2 2-7 16,2 0-2-16,1-7 1 0,-1 11-2 16,0 1 0-16,0 0 3 0,1 3-3 15,0 0 0-15,4 2 6 0,-3 0-3 0,2 0 4 16,-1 8-6-16,2-1 6 0,0 1-5 15,8 8 1-15,-8-8-5 0,0 1 9 16,0 1-3-16,0-2 5 0,-2 0-3 16,7 4-120-16,-4-3-291 15,-5-6 4-15,3-1-431 0</inkml:trace>
  <inkml:trace contextRef="#ctx0" brushRef="#br0" timeOffset="-171964.57">4724 10669 1478 0,'0'-2'41'0,"-5"-1"35"0,-2 3 155 0,3 0-112 16,1 0-14-16,-1 0-33 16,-1 0 6-16,0 0-32 0,-7 15 44 0,6-6-41 15,0-2-7-15,0 3-11 16,0 1-10-16,0-1-11 0,-4 11 7 0,7-12-14 16,-1 0 4-16,1-2-4 0,1-2-1 15,0 1-9-15,1-2-15 0,1-3 10 16,0-1 8-16,0 0-7 0,0 0 7 15,0 0-5-15,12 0-4 0,1 0 5 16,-4 0 10-16,12 0-10 16,-9-5 3-16,0 1-1 0,0 4 6 0,-2-3 3 15,0 3-7-15,7 0 5 0,-11 0 1 16,-1 0 11-16,-1 0 4 0,1 7-5 16,-3-1 0-16,3 8 4 0,-4-7-5 15,-1 1 3-15,0 0-5 0,0 1 9 16,0 0-12-16,-6 7 0 0,0-9-11 15,1-2 7-15,1 1-7 0,0-3-33 16,-1 0-39-16,-3-1-208 0,-2-2-101 16,6 0 125-16,-3-7-500 15,5 2 406-15,1 0 106 0</inkml:trace>
  <inkml:trace contextRef="#ctx0" brushRef="#br0" timeOffset="-171608.67">4906 10672 1671 0,'-6'-1'26'0,"-2"1"115"0,4 0-36 15,0 0 8-15,-1 6-22 0,0-1 0 16,0 1-11-16,-5 4 8 0,6-4-70 16,-1 1-21-16,1 1-5 0,1 2 2 15,2 1-2-15,1 12 9 0,0-11-1 16,0 0 1-16,7 0-7 0,-1-1 1 16,0 0 4-16,6 7 13 0,1-3-9 15,-6-9-6-15,7 2 1 16,-7-7-8-16,0-1-19 0,-1 0-30 0,1 0-53 15,0 0-87-15,6-13-633 16,-7 7 346-16,0-1 94 0</inkml:trace>
  <inkml:trace contextRef="#ctx0" brushRef="#br0" timeOffset="-171090.04">4905 10672 1871 0,'0'-3'22'0,"0"1"68"0,0 2-10 15,0 0-57-15,0 13 21 16,6-4-11-16,-1 2 9 0,0 1 1 16,2 3-5-16,-1 2-3 0,9 19 7 15,-8-17-23-15,2 0-8 0,-2 0-8 0,1-1 8 16,0 0-10-16,6 16 9 0,-8-18-13 15,0-2 4-15,-1 0-6 0,1-2-1 16,-2 0 3-16,3 6-105 0,-4-12-4 16,0 0-76-16,-2-1-51 0,1-3-130 15,-1-1-102-15,-1-1-263 0</inkml:trace>
  <inkml:trace contextRef="#ctx0" brushRef="#br0" timeOffset="-170506.87">4998 10684 1284 0,'0'-3'41'15,"0"0"28"-15,0 1 29 0,0 2 141 16,0 0-134-16,0 0-13 0,0 0-20 16,4 0-10-16,-4 0-20 0,3 0 27 0,-3 0-32 15,5 5 1-15,-2 2-4 0,1 0-2 16,0 2-14-16,4 11 20 0,3 2 1 15,-6-12-18-15,5 9-2 16,-6-11-15-16,0-4 0 0,1 2 1 16,0-2-10-16,-1-2 4 0,5 0 3 15,-5-2 3-15,0 0-5 0,0 0 7 16,1-7-6-16,-1-2 1 0,3-11 5 16,-5 9-5-16,0-2-4 0,0-2-3 15,-1 1 0-15,-1 0-6 0,0-12-24 0,0 14 16 16,0 1 9-16,0 1 2 15,-6 2 11-15,6 2 7 0,-4-3 11 0,0 7-15 16,4 1 2-16,0 1-2 0,0 0 6 16,0 0-6-16,0 0-1 0,0 10-13 15,0-4 12-15,0 0-7 0,7 2 12 16,-3 0-5-16,2 1 2 0,5 10-5 16,-5-8 2-16,0-1-9 0,0-2 5 15,1 1 1-15,0-3-9 0,6 4-53 16,-6-6-24-16,-1-2-38 0,-1-2-46 15,1 0-81-15,0 0-81 0,2-7-532 0,-4 1 539 16</inkml:trace>
  <inkml:trace contextRef="#ctx0" brushRef="#br0" timeOffset="-170012.83">5309 10552 1799 0,'-7'0'35'16,"1"0"23"-16,0 0 37 0,0 0 21 0,-5 6 90 15,5-1-122-15,-1 0-14 0,2 1-14 16,-1-1-19-16,2 1-20 0,-3 10-6 15,4-7-8-15,2 2-7 0,1 1 1 16,0 0 0-16,0 0 2 0,6 13 11 16,-6-12-5-16,7-3-7 0,-1 0 1 15,-1-2-6-15,-1-2 2 0,6 2 1 16,-6-8 2-16,0 0 1 0,1 0-3 16,-1 0 2-16,0-6-4 0,3-13-29 0,-4 8 10 15,-1 0 1-15,0-1-2 0,-1 1 3 16,0-2 2-16,-1-10-5 0,0 5 15 15,0 10 10-15,0-5-12 16,0 8 11-16,0 3 0 0,0 1 1 16,0 1 1-16,0 0 3 0,0 0 6 15,5 6-6-15,-1 0-1 0,1 1-9 16,1 0 8-16,0 1 4 0,8 10 0 16,-7-8-4-16,2-3-4 0,-2 1 1 15,0-1 1-15,1-2-2 0,6 3-22 16,-7-5-32-16,-1-3-57 0,-2 0-111 0,2 0-201 15,-2-6-106-15</inkml:trace>
  <inkml:trace contextRef="#ctx0" brushRef="#br0" timeOffset="-169695.79">5397 10520 957 0,'0'5'23'0,"5"-5"22"0,4 8 149 16,-4-4-76-16,0-1-8 0,0 1-26 0,1 1-8 15,0 0-24-15,1 3 11 16,5 7 38-16,-6-7-49 0,0 0-25 16,-1 0-7-16,1-1 2 0,-3-2-20 0,2 3 7 15,-3-6-9-15,-1-1 4 0,-1-1 15 16,1 0 14-16,-1 0 7 0,0-8 27 15,0 0-49-15,0-2-9 0,0-1-8 16,0-2-1-16,-5-1-4 0,0-15 8 16,0 14-1-16,5 1-15 0,-4 3-33 15,2 0-78-15,2 3-99 0,-2-7-608 0,2 11 415 16,0-1 99-16</inkml:trace>
  <inkml:trace contextRef="#ctx0" brushRef="#br0" timeOffset="-169300.31">5621 10520 2035 0,'0'6'-2'0,"0"-2"7"0,0-1-1 15,0-1-5-15,0 0-1 0,0-2-11 16,0 0 11-16,0 0 2 0,0-6 4 0,4 0 3 15,-4 0 2-15,0-2 0 0,3-10-3 16,-3 9-6-16,0-1 6 0,0 1-1 16,0-1 1-16,0 1 1 0,0-5-32 15,0 7 12-15,0 0-11 0,-6 2 4 16,6 2-5-16,-5 1 2 0,-2-1-7 16,4 3 15-16,0 0 1 0,0 0 3 15,2 8 5-15,1 0 12 0,-4 12 12 16,4-8 10-16,0 0 10 0,0 2 9 15,0 0 4-15,0 1-22 0,7 12-5 16,-2-17-32-16,-1 0 7 0,0-1-4 0,1-2 3 16,-1-3 3-16,5 2 7 0,2-5-3 15,-4-1-8-15,7 0 4 16,-7-6-21-16,0 1-58 0,2-2-60 16,-1 0-106-16,1-1-160 0,8-10-433 15</inkml:trace>
  <inkml:trace contextRef="#ctx0" brushRef="#br0" timeOffset="-168804.72">5718 10199 1759 0,'0'-2'-1'0,"0"2"165"16,6 0-30-16,0 6 43 0,0 1-36 15,0 1-15-15,18 28 96 16,-15-19-182-16,0-1-17 0,12 21 28 0,-11-18-42 16,0-1-1-16,0-1-8 15,0-1-3-15,-1 0 3 0,7 8 0 0,-3-7-7 16,-8-11 7-16,3 1-3 15,-6-6 1-15,0-1-8 0,-1 0 3 16,-1 0-28-16,0 0-15 0,0 0-110 16,0-7 65-16,-7 2-16 0,1-2-12 15,-2 0-21-15,0-1 1 0,-15-8-70 16,9 9 166-16,1 0 33 0,-2 2 24 16,1 2 38-16,0 3 0 0,-9 0 35 15,15 0-74-15,2 11 13 0,2 0 9 0,4 3 2 16,0 0 19-16,7 19 43 0,0-16-56 15,1 0-15-15,1-1-23 0,1-1 9 16,0-4-1-16,-1 0-9 0,13 3 13 16,-12-9-19-16,-1-5 8 0,0 0-17 15,14-28-405-15,-17 15-31 16,-3-2-31-16,1 0 62 0</inkml:trace>
  <inkml:trace contextRef="#ctx0" brushRef="#br0" timeOffset="-168225.72">5671 10914 1938 0,'0'5'-2'0,"0"-1"12"0,0-1 10 16,0 1 1-16,0 1 32 0,0-3-32 16,0-2 2-16,6 1 32 0,0-1 4 15,-1 0 4-15,8 0 43 0,-6-8-59 16,0 2 2-16,0-2-6 0,2-1-4 16,-2-1-21-16,6-13-7 0,-8 10-6 0,-1 1 2 15,0-1 2-15,-2-1-8 0,0-7-8 16,-2 12 6-16,0 1 1 0,0 0-2 15,0 2-15-15,0 3-10 0,-11 1-35 16,5 2 37-16,1 0 12 0,-2 0 3 16,0 8 3-16,2 2 8 0,-8 6-5 15,7-5 4-15,2-1-2 0,1 1-2 16,0 2 1-16,3 1-3 0,0 23 1 16,6-25 7-16,5 11 1 15,-5-14-4-15,0 0 2 0,-1-1-1 0,2-2 7 16,2 0-2-16,6 2 2 15,-6-6-9-15,-1-1-4 0,1-1 2 0,-1 0-15 16,0 0-52-16,7-20-306 0,-9 9-49 16,-1-1-107-16,0 0 83 0</inkml:trace>
  <inkml:trace contextRef="#ctx0" brushRef="#br0" timeOffset="-167927">5830 10743 1826 0,'5'0'-2'0,"-1"0"1"0,1 7 36 0,-1-1 26 15,1 1 11-15,-1 0 11 0,1-1-28 16,6 12 14-16,-4-9-48 0,0 0 5 16,-1 0 4-16,0 1 2 0,5 7 8 15,-3-3-32-15,-1-4-7 16,-5-7-2-16,-1-1 4 0,0-1 9 15,-1-1 10-15,0 0 8 0,0 0 33 16,0-6-41-16,0 0-6 0,0 0-8 16,0-3-4-16,0-1 2 0,-4-15-1 15,-1 10-16-15,5 0-15 0,-5-1-25 16,1 1-28-16,4 2-41 0,-3-11-280 16,3 14 68-16,0 2-138 0,0 1 43 0,0 3 57 15</inkml:trace>
  <inkml:trace contextRef="#ctx0" brushRef="#br0" timeOffset="-167495.36">6004 10763 1928 0,'-1'0'14'16,"1"0"5"-16,0 0 4 0,0 0 4 15,0 0-2-15,0 4-10 0,0 1-1 16,5-1 8-16,0 3-5 0,-5-3-2 15,9 10 26-15,-6-6-21 0,-3-1-5 0,3-3-5 16,-3 2-16-16,3 0 12 16,-3-3-9-16,2-2 11 0,0 0-3 0,-2-1 4 15,0 0 7-15,1 0 19 0,-1 0 14 16,0 0 12-16,0-6 7 0,0 1 0 16,0-3-34-16,0-11-12 0,0 7-19 15,0-31 1-15,0 27-2 16,0 2-10-16,0 0-9 0,0 0-33 15,0 3-65-15,0-8-344 0,0 11 71 16,0 1-111-16,0 3 65 0,0 1 59 16</inkml:trace>
  <inkml:trace contextRef="#ctx0" brushRef="#br0" timeOffset="-167142.64">6145 10678 1754 0,'1'7'21'15,"-1"1"16"-15,3 1 17 0,-1 1 20 16,2 14 40-16,-3-12-78 0,1 0-16 16,0-2-14-16,1 0-6 0,0-1 2 15,4 8 0-15,-3-13 3 0,-1 2-2 16,2-5-4-16,-1 0-1 0,1-1 10 15,4 0 69-15,-5-6-20 0,0 0-3 0,0-3-21 16,-1-1-1-16,0-1-15 0,-1-13 6 16,-2 9-10-16,0 1 3 0,0 0 9 15,0 0 2-15,-6-8 7 0,-4 6-17 16,0 7 4-16,6 7-17 16,-2 0-6-16,0 2-22 0,-1 0-39 15,0 0-51-15,-7 0-229 0,9 5 46 0,-1-5-151 16,2 8-36-16,1-3 49 15</inkml:trace>
  <inkml:trace contextRef="#ctx0" brushRef="#br0" timeOffset="-166566.96">6305 10624 1561 0,'0'0'20'0,"0"5"7"16,0-5 27-16,0 10 77 0,6-5-51 16,-6 0-2-16,6 3-15 0,-1-1-6 15,4 10 21-15,-1 0-10 16,1-6-42-16,-6-6-21 0,-1-2 1 16,0-1 5-16,0 0 9 0,-1-2 14 15,0 0 111-15,0 0-63 0,-1-8-4 0,2 1-33 16,-2-1-16-16,0-1-6 0,0-13-15 15,0 11-3-15,0-2-7 0,0 1 5 16,0 1 0-16,0-1-9 0,0-9-75 16,0 14-15-16,0 0-48 0,0 0-58 15,0 3-141-15,4 0-190 0,5 3-455 16</inkml:trace>
  <inkml:trace contextRef="#ctx0" brushRef="#br0" timeOffset="-146163.46">1978 10818 1042 0,'0'0'150'15,"0"0"-32"-15,0 0 103 16,0 0-115-16,0 0-12 0,0 0-15 15,0 4-15-15,0-4-11 0,0 3-22 16,0 2 2-16,0 0-24 0,0 0 7 16,0 3-1-16,0 2-3 0,0 3-2 15,0 23 0-15,0 11 4 0,0-19-11 16,0 36 1-16,0-31-1 0,0 4 1 16,0 0-2-16,0 1 5 0,0 0-8 15,0 34 1-15,0-12 3 16,0-34-2-16,0 15-6 0,0-25 5 15,0-2-5-15,0-3 2 0,0 1 2 16,0-2-3-16,0 5 12 16,0-1-6-16,0-7-4 0,0 5 3 15,0-6-3-15,0-2-3 0,0 1-16 16,0 0-16-16,0-1-14 0,0 0-26 16,0 1-135-16,0-3 51 0,0-1-101 0,0 0-89 15,0 0-18-15,0-1 59 16</inkml:trace>
  <inkml:trace contextRef="#ctx0" brushRef="#br0" timeOffset="-145402.72">1786 11378 1371 0,'-2'-2'68'0,"2"-1"27"16,-1 0 4-16,-1 3 83 0,2-2-117 0,0 2-10 15,0-1-19-15,0 0-14 0,0 0-3 16,0 1-16-16,0-1 6 0,0 1-15 16,0 0 7-16,0 0-6 0,3 0 5 15,-3 0 12-15,11 13 13 16,2 8-7-16,5 12-11 0,3 10-4 16,-9-20-4-16,10 29 1 0,-2-3 6 15,-10-27-3 1,7 18-9-16,-9-25 6 0,-2-2-4 0,0-2 2 15,-1-1 2-15,-1-3-6 0,1-2 3 16,0 0-1-16,-3-5-2 0,-1 0 4 16,0 0-3-16,2 0 3 0,-1 0 2 15,6-14 2-15,5-3 24 16,-5 6-11-16,12-20 2 0,-10 12-4 16,1-3-1-16,1-2-5 0,0-4-14 15,2-3-98-15,0-3-283 0</inkml:trace>
  <inkml:trace contextRef="#ctx0" brushRef="#br0" timeOffset="-125248.49">7697 12570 1528 0,'-2'0'39'16,"1"-2"1"-16,0 2 11 0,1 0-4 0,0 0-19 16,0 0-27-16,0 0 4 15,0 0-3-15,0 0-4 0,0 0 4 16,0 0-3-16,4 0 103 0,2 0-29 0,1 0 5 15,1 0-38-15,2 0 4 0,4 0 3 16,3 0-1-16,30 6 10 16,10-1-52-16,11 2 9 0,8-3 10 15,-36 0-6-15,49 2 27 16,-42-3-31-16,2 1-3 0,2 0-2 16,2-1-8-16,3 2 30 0,0-2 22 15,55-1 59-15,-57-2-65 0,-1 0-6 16,-2 0 10-16,-2-5 8 0,-1-1-3 0,-5-1 0 15,40-7 33-15,-46 6-53 16,0 1-19-16,-1 0-3 0,-3 1 0 0,-1 0-2 16,-2 1 0-16,28-7 1 0,-31 6-13 15,0 1 2-15,-4-1 6 0,1 0-5 16,0-1 10-16,-3 2-4 0,15-6-1 16,-4 1-9-16,-21 6 1 15,10-3-16-15,-13 5-22 0,-2 1-21 16,-2-1-41-16,-2 1-27 0,2 0-22 15,-4 1-78-15,0-1-447 0,-6 1 153 16,-2-2 38-16,0 2 118 0</inkml:trace>
  <inkml:trace contextRef="#ctx0" brushRef="#br0" timeOffset="-122236.42">10266 10697 1280 0,'1'-5'39'0,"1"2"37"0,0 0 40 15,0 2 40-15,1-2 143 0,-3 3-157 16,0 0 0-16,0 0-3 0,0 0 18 16,0 0-7-16,0 0 117 15,0 0-77-15,0 0-91 0,0 0-79 16,0 7-11-16,0 2 1 0,0 3-3 15,0 4-2-15,7 30 6 0,-3-17-3 16,2 5-4-16,-1 3-5 0,1 5 3 16,0 5-2-16,7 58 10 0,-6-49-5 15,-2 5-5-15,0 2 2 0,0 0-18 0,-1 0 0 16,2 52 5-16,-4-63 10 16,1-4 2-16,-1-7-3 0,0-6-3 0,0-5 4 15,2 12-4-15,-1-26 1 0,0-6 2 16,-2-1-14-16,1-3-22 0,-2-3-48 15,0-3-238-15,0 0 117 0,0 0-22 16,0-7-33-16,0 0-85 0,0-3-144 16,-10-13-425-16</inkml:trace>
  <inkml:trace contextRef="#ctx0" brushRef="#br0" timeOffset="-121724.43">10163 11500 1266 0,'-1'-1'24'0,"1"-1"14"0,0 2 23 15,0 0 133-15,0 0-104 0,4 10-2 16,2-1-34-16,1 3-17 0,1 3-2 15,12 24-7-15,-8-16-7 0,1 5 11 16,0 1 16-16,1 2 7 0,0-3 2 16,13 29 20-16,-16-32-58 0,1-2-7 0,-1-3-3 15,0-4 14-15,-1-4 5 0,7 6 33 16,-9-13-27-16,1-2 9 16,1-3 14-16,0 0 13 0,2-8 5 0,10-14 61 15,-9 6-89-15,-1-4-13 0,1-4-14 16,-1-5-4-16,2-1-6 0,8-34 4 15,-12 32-3-15,-1 1-6 0,-2 0-7 16,0 2-5-16,0 4-67 0,2-17-371 16,-7 26-171-16,1 4-45 0,-2 5 106 15</inkml:trace>
  <inkml:trace contextRef="#ctx0" brushRef="#br0" timeOffset="-116425.6">8487 9571 1725 0,'-4'-1'33'15,"4"1"42"-15,-5 0 44 0,0 0 36 16,-2 0 92-16,3 0-152 0,-1 6-19 0,0 0 0 16,1-1-15-16,-1 2-31 15,-5 9-7-15,5-5-15 0,0 1 1 0,2 2-2 16,-1 2 10-16,2 1-7 0,1 19 8 16,1-16-11-16,0-1 9 0,0 1-6 15,7-1-3-15,1 0 6 0,9 17 13 16,-6-19-10-16,0 1-10 0,1-2 9 15,2 0-4-15,-1-1 1 0,13 10-3 16,-13-16-12-16,1-1 3 0,0-3-6 16,-2-1 6-16,1-4 5 0,11 0-2 15,-12-11-4-15,-1-1-5 0,0 0 8 0,-1-3 0 16,-3-1 0-16,7-21 2 16,-8 18-8-16,-3-3 12 0,1 0-6 0,-3 0 1 15,-1 0 5-15,0-19-8 0,0 22 6 16,-7 0-5-16,0 1 2 0,-2 2 4 15,-1 0-4-15,-16-11 19 0,11 14-13 16,0 2-1-16,-2 2-5 0,0 1 1 16,1 1-4-16,-14 2 0 0,17 5-1 15,1 0-19-15,3 0-38 0,1 0-55 16,2 5-69-16,-1 6-359 0,7-5 136 16,0-1-165-16,0 2 89 0</inkml:trace>
  <inkml:trace contextRef="#ctx0" brushRef="#br0" timeOffset="-115986.3">8503 9821 1859 0,'-5'0'36'15,"1"0"24"-15,0 0 123 0,3 0-115 16,1 0-17-16,0 0-28 0,0-5-3 16,0 5-5-16,0 0-9 0,0-3-8 0,0 3-8 15,0 0 29-15,0 0 43 0,8-2 78 16,-2 0-77-16,-1 2-38 0,2-2-5 16,2 1-2-16,-1-1-11 0,11-3 8 15,-11 2-6-15,1 0 0 0,1-1 3 16,-2 0-7-16,1 0 2 0,11-6-6 15,-10 5-1-15,2-2-29 0,-2 2-56 16,-1-1-98-16,1 0-144 0,5-3-849 16,-8 4 678-16</inkml:trace>
  <inkml:trace contextRef="#ctx0" brushRef="#br0" timeOffset="-115611.77">8896 9929 1932 0,'0'-3'29'0,"0"1"19"16,0 2 27-16,0-2 31 0,0 2 97 0,0 0-111 16,0 0-20-16,0 0 67 15,0 0-89-15,0 0 0 0,0 0 0 16,0 0-1-16,4 18-11 0,-4-8-22 16,2 1-9-16,0 3 8 0,5 30-17 15,-4-30-2-15,-2-1 4 16,1-1 3-16,1 8-16 0,-2-12-33 15,-1-1-27-15,2-1-51 0,-2-2-44 16,1-2-17-16,-1 0-233 0,0-2 91 16,0 0-168-16</inkml:trace>
  <inkml:trace contextRef="#ctx0" brushRef="#br0" timeOffset="-115398.7">8845 9648 2412 0,'-2'-7'60'0,"1"5"-4"0,0 1 3 0,1 0-18 16,0 0-20-16,0 0-21 15,0 1-36-15,-2 0-54 0,2 0-108 0,0 0-135 16,0 0-228-16,0 0-11 0</inkml:trace>
  <inkml:trace contextRef="#ctx0" brushRef="#br0" timeOffset="-111443.39">9483 9770 891 0,'0'-2'30'0,"-2"0"41"15,2 2 13-15,0-2 37 0,0 1-16 16,0 0 43-16,0 0-112 0,0 1-10 16,0-1-12-16,0 0-8 0,0 1-10 15,0-2-9-15,0 2-4 0,0 0-26 0,0 0-64 16,0 0-101-16,0 0-85 0,0 0-313 16</inkml:trace>
  <inkml:trace contextRef="#ctx0" brushRef="#br0" timeOffset="-110561">9497 9766 1417 0,'0'-1'33'0,"-1"-1"29"0,-1 0 35 15,1 2 36-15,-1 0-5 0,-2 0 135 16,1 0-155-16,0 0-4 0,-1 0-23 16,0 0-10-16,-2 0-8 0,-4 5 5 15,4 1-41-15,0 0-9 0,-1-1-6 16,3 1-1-16,-3 0-5 0,-3 10-4 0,3-6-2 16,2-1-5-16,0 1 1 0,2-1 4 15,0 0-3-15,-1 6-13 0,4-10 0 16,0-1-1-16,0-2 5 0,0-1-4 15,0 0 3-15,5 1-9 0,0-2 12 16,2 0 1-16,0 0 1 0,0 0 3 16,2 0 1-16,10-7 6 0,-7 1 0 15,-2 0 1-15,2 2-3 0,-2 1 0 16,1 3-4-16,6-4-4 0,-8 4 10 16,-2 0 2-16,-1 0 6 0,-2 0 10 15,1 0-1-15,-1 11 46 0,-4-5-38 0,0 0-2 16,0 1-1-16,0 1-13 0,0 1 12 15,-11 8 9-15,6-8-24 16,0-2-3-16,-2 0 0 0,4 0-5 0,-4-3 6 16,-3 3-62-16,6-6-27 0,0-1-69 15,0 0-65-15,1 0-89 0,0 0-150 16,-1-15-570-16,2 8 664 0</inkml:trace>
  <inkml:trace contextRef="#ctx0" brushRef="#br0" timeOffset="-109910.29">9641 9757 1956 0,'0'-5'15'0,"0"1"22"16,0-2 124-16,0 5-57 0,0 0-1 16,0 0-25-16,0 1-26 0,0 0-26 15,0 0-12-15,0 9-5 0,0 0 1 0,0 2-4 16,5 2-1-16,1 2 6 0,4 20 0 16,-4-17-3-16,-1-2-9 0,2 0 2 15,-4-2-1-15,2-3-5 0,2 5 6 16,-5-11-3-16,-1-2 0 0,1-1-5 15,-1-2-3-15,-1 0 12 0,0 0 2 16,0-9 0-16,1 1-11 0,-1-2 6 16,2-2 1-16,-2-2 0 0,0-16 13 15,0 13-9-15,0-1-4 0,0 0-8 16,0 1-1-16,0 0 2 0,0-12 5 16,0 15-2-16,0 3 0 0,0 2-3 0,0 2-3 15,0 2 2-15,0-1-12 0,4 6 20 16,2 0 0-16,-2 0 3 0,3 6-3 15,-1 0 2-15,7 11 0 0,-6-8 2 16,1 2-5-16,-1-1 4 0,-3 1-8 16,3-1 3-16,3 4 4 0,-4-7-2 15,-2-2-4-15,0-2-9 0,1 0 6 16,3-2-6-16,1-1 14 16,-4-6-9-16,2-9-28 15,-4-2-14-15,-3-4 8 16,2-3 13-16,-2 0 18 15,0 1 16-15,2 14-7 0,-1-11-28 16,4 16 13-16,3 4 22 16,-2 0 1-16,1 10-3 0,-1-1 3 15,2 2-4-15,-1 0 0 0,8 14 1 16,-8-12-3-16,-1 1 0 0,0-1-17 16,-1-1-22-16,0-2-40 0,2 6-242 15,-4-10 35-15,-1-2-126 0,1 0-17 16</inkml:trace>
  <inkml:trace contextRef="#ctx0" brushRef="#br0" timeOffset="-109426.39">10054 9611 2100 0,'-12'0'48'15,"5"5"6"-15,2 0 28 0,0-1-1 16,-2 1 0-16,0 0-8 0,-6 8 9 16,6-7-53-16,1 2-14 0,1-1 4 0,0 1-11 15,-1-1-8-15,1 8 2 0,3-8-3 16,2 0 0-16,0-1 1 0,0 1-3 15,6 0 4-15,6 3-6 0,-7-5 3 16,1-1-6-16,0-2-1 0,-2 0 2 16,2-1-6-16,2-1-3 0,-3 0 8 15,-1 0 6-15,-1 0 0 0,0-8 2 16,0 1-4-16,2-7-13 0,-3 5 1 16,0 3 7-16,0-2 1 0,-1 1 2 15,1 2-3-15,1-2-4 0,-1 5 6 16,0 2 5-16,1 0 9 0,0 0-10 0,1 0 9 15,6 6-7-15,-5-1 4 0,2 0-5 16,0 1-1-16,-1 0 3 0,1-1 7 16,6 6 4-16,-8-6-10 0,2-2-8 15,-2 0 0-15,-1 0-7 0,1 0-32 16,2-1-159-16,-4-2 17 0,-2 0-43 16,1 0-88-16,0 0-116 0,0 0 2 15</inkml:trace>
  <inkml:trace contextRef="#ctx0" brushRef="#br0" timeOffset="-109129.22">10089 9484 1706 0,'0'-1'20'16,"0"-1"6"-16,0 2 14 0,4 0 66 16,-4 0-27-16,4 0 12 0,-4 0 5 0,4 7-4 15,-1-1-20-15,6 14 45 16,-4-8-66-16,0 2-14 0,1 1-11 0,1 1-16 16,0 1-6-16,6 17 7 0,-6-17-11 15,-2-2 1-15,2 0 0 0,0-2-4 16,-2-2-2-16,5 8-51 0,-7-13-53 15,2-1-58-15,-2-1-121 0,0-2-225 16,0-2-24-16</inkml:trace>
  <inkml:trace contextRef="#ctx0" brushRef="#br0" timeOffset="-108850.89">10189 9448 1479 0,'0'-2'24'15,"3"0"27"-15,-3 2 32 0,3 0 31 16,1 0 9-16,4 16 89 0,-4-7-139 16,14 30 30-16,-10-25-93 15,-1 2-5-15,1 0 0 0,1 1 0 0,1 0 7 16,9 16-17-16,-9-17 0 15,0-1-3-15,0-1 9 0,0-1-32 16,-2-2-100-16,8 4-797 0,-11-9 386 0,0-2 105 16</inkml:trace>
  <inkml:trace contextRef="#ctx0" brushRef="#br0" timeOffset="-96411.14">4528 12038 646 0,'0'0'60'16,"0"0"36"-16,0 0 7 0,0 0 22 16,0 0 26-16,0 0 13 15,0 0-79-15,0 0 72 0,0 0-95 16,4 0-17-16,-4 0-5 0,0-5-6 0,0 5-7 16,3 0 13-16,-3 0-16 15,3 0 21-15,-3 0 9 0,2-2 15 0,1 2-9 16,0 0-9-16,6-5 32 0,-4 3-48 15,1 0 12-15,1 1 0 0,0-1 13 16,2-1-5-16,13-6 8 0,-9 5-44 16,2-3-6-16,2 0-4 0,1-1-10 15,2 0 3-15,2 0 0 0,25-10 6 16,-23 10-8-16,0 1 3 0,1 0 0 16,-1 3-1-16,-1 0-2 0,22-2-5 15,-3 3 5-15,-23 3 3 0,12 0 6 16,-17 0-4-16,-2 0-4 15,-2 0 7-15,1 0-5 0,-2 0 18 0,9-3 23 16,-8 1-18-16,-2 0-14 16,1-2-2-16,0 0-2 0,0 0-6 0,-2-1 0 15,8-4-7-15,-9 5 6 0,0 1-1 16,0-1-2-16,-1 2 0 0,-1 2-20 16,4 0-149-16,-4 0-49 0,0 0-145 15,0 7-257-15,-1 0 48 0</inkml:trace>
  <inkml:trace contextRef="#ctx0" brushRef="#br0" timeOffset="-74338.85">2226 923 1805 0,'-2'-3'30'0,"2"3"20"0,0 0 5 15,0 0 6-15,0 0-16 0,0 0-36 16,0 0-8-16,0 12-3 0,0-5 6 16,0 1-5-16,0 2 3 15,0 3-2-15,0 1-1 0,0 1 8 0,12 17 1 16,-5-17-1-16,2-1 2 0,0 1 1 16,1-3 1-16,2 0-3 0,0 1-1 15,12 10 7-15,0-6-6 16,-12-10-7-16,8 3 8 0,-5-8 9 15,-8-2-12-15,4-7 14 16,-1-7 2-16,-6 5-17 16,3-13 9-16,-3 9-10 0,-1-3 0 15,0 1-4-15,0-1-2 0,0-1 0 0,-2-1-1 16,2 2-2-16,1-15-5 16,-1 7 9-16,1 7-3 15,-1 8-20-15,0 6 14 0,1 3-7 16,3 0 7-16,-4 5 6 15,5 7 11-15,2 5-5 16,-6-6-2-16,5 18 6 16,-1 7 9-16,-5-16-8 0,1 25 2 15,-1-1 3-15,-3-23 0 16,0 19 53-16,0-5 49 16,-7-18-45-16,-8 15 66 0,-2-2-21 15,7-17-78-15,-13 11 38 0,-2-3-29 16,11-13-37-16,-14 4-12 15,-2-6-56-15,15-6-37 16,-15 0-309-16,3-18-404 16,16 8 269-16</inkml:trace>
  <inkml:trace contextRef="#ctx0" brushRef="#br0" timeOffset="-73739.85">2759 989 1664 0,'0'-2'21'0,"-2"0"6"0,2 2 2 16,0-1 6-16,0 1-34 0,0 0-2 16,0 0-4-16,0 0 4 0,6 0 2 15,-1 0 10-15,4 0 32 0,5 5-8 16,-5-5-29-16,10 3 16 16,-9 1-7-16,3-4-4 0,-1 4-5 0,1-4 2 15,1 0-1-15,1 0-2 0,15 0-4 16,-15 0-33-16,-2 0-84 0,-1 0-157 15,-2 0-147-15,-2 0-36 16,-2 5 87-16</inkml:trace>
  <inkml:trace contextRef="#ctx0" brushRef="#br0" timeOffset="-73492.99">2835 1155 2003 0,'-4'0'59'0,"2"0"15"0,1 0 4 0,1 0-33 15,0 0-26-15,0 0-19 16,0 0-11-16,6 0 3 0,-1 0 6 16,4 0 9-16,-4-4 2 0,4 0 0 15,0 0 1-15,3 0-1 0,0 0-9 16,2-1 0-16,15-3-10 0,-14 5-39 15,0 0-126-15,-1 0-265 0,-1 1-129 16,-1 0 42-16</inkml:trace>
  <inkml:trace contextRef="#ctx0" brushRef="#br0" timeOffset="-70731.36">3519 838 1729 0,'0'-2'46'0,"-5"1"40"16,-4 1 157-16,5 0-156 0,-1 0-30 15,0 0-32-15,-1 5-7 0,-1 2-12 16,-1 0-11-16,-9 15-6 0,-1 7 5 16,11-11 6-16,-3 22-2 15,8-17 4-15,2 1 4 0,0 0-2 0,6 1-1 16,2-1 0-16,1 0-2 0,15 20-19 15,-10-26 3-15,1-2 3 0,1-4 12 16,1-2-7-16,2-5 9 0,0-5-2 16,23-9 9-16,-21-3-3 0,1-2 0 15,-3-3 6-15,1-2-7 0,-2-3 0 16,-4-1 4-16,11-24 26 0,-10 0 36 16,-11 26-30-16,-4-19 42 15,-7 4-24-15,-3 18-42 16,-14-15-3-16,9 18-16 0,-2 0 0 15,-3-1-2-15,-1 3-4 0,-2 0-39 16,1 2-55-16,-22-4-317 0,9 12-477 16,22 3 423-16</inkml:trace>
  <inkml:trace contextRef="#ctx0" brushRef="#br0" timeOffset="-70397.58">3481 1080 1363 0,'-2'0'-7'0,"2"-5"0"16,0 5 25-16,0-5 11 0,0 5 4 15,6-5 3-15,1 0-24 0,11-3-4 16,-7 3-8-16,1 0 0 0,4-1-5 16,1-1 5-16,1 0 3 0,20-10 4 15,0 1-453-15,-19 6 70 0</inkml:trace>
  <inkml:trace contextRef="#ctx0" brushRef="#br0" timeOffset="-69956.25">3829 1127 1251 0,'-4'0'23'16,"0"8"4"-16,0 0 1 0,-3 9 27 15,3-6-36-15,2-1 3 0,-1 1-16 16,2 2-4-16,1-1 5 0,0 1-4 16,0 14 7-16,0-14-10 0,6-1 4 15,0-2 7-15,0-1-1 0,1 0-6 16,-1-3-1-16,8 4 0 0,-7-7 4 0,-1-1 2 16,1-2 19-16,-1 0 13 0,0 0 23 15,0-7 18-15,4-7 100 0,-6 5-109 16,0-1-6-16,-2-1-23 0,0-1 6 15,0 0-3-15,-2 0-10 0,0-11 25 16,0 12-44-16,-9 2-9 0,1-1-12 16,-1 3-7-16,-1 0-40 0,-1 2-64 0,-13 2-344 15,13 3 34-15,-1 0-38 16,2 7 82-16</inkml:trace>
  <inkml:trace contextRef="#ctx0" brushRef="#br0" timeOffset="-69024.21">4076 937 921 0,'5'-8'35'16,"0"2"10"-16,6-7 57 0,-7 10-67 15,1 0 3-15,-1-1-1 0,0 2 0 16,-1 1-12-16,3 0 22 0,3 1 18 16,-5 0-30-16,6 8 58 0,-4-2-39 15,-2 2-8-15,2 3-6 0,-2 1-5 16,0 1-1-16,-2 3-13 0,-1 19 10 15,-1-18-24-15,0 0-3 16,0-2-3-16,0-3 1 0,0-2-3 0,-6 3-2 16,6-8-3-16,0-4 8 15,0-1-8-15,0 0 8 0,0 0-1 16,6-8 4-16,0-1-5 0,-1-1 2 16,2-2-7-16,7-19-24 0,-7 14 11 15,-1 0 8-15,0 0 3 0,-1-1 0 16,0 3 1-16,2-14 5 0,-4 8 15 15,-2 13-1-15,0-1 30 0,-1 6-21 16,0 3-14-16,0 0-5 0,0 0-16 16,-6 6 1-16,6 4 8 0,-5 11 2 15,1-8-4-15,4 2 8 0,0 1 0 16,0 1 4-16,0-1 4 0,5 11-2 16,6-3-13-16,-6-15 1 15,7 7 6-15,-6-10-35 0,1-3-139 16,0 1-191-16,1-2-87 0,0-2 33 15</inkml:trace>
  <inkml:trace contextRef="#ctx0" brushRef="#br0" timeOffset="-68514.03">4410 1037 999 0,'0'8'37'16,"-2"9"86"-16,2-8-79 0,0 0-17 15,0 3-11-15,0-1-1 0,0 2-6 16,7-2 2-16,4 11-5 0,-1-2 9 15,-3-13-7-15,4 4-5 0,-5-7 10 16,0-3 27-16,0-1 36 0,-1 0 34 16,1 0 28-16,-1 0 2 0,5-15 105 15,-7 8-150-15,1-2-17 0,-2 0-11 16,-1 0 4-16,-1 1-8 0,0-1 19 16,-7-8 32-16,0 10-80 0,-1 1-34 15,-1 0-3-15,-1 1-14 0,0-1-36 0,1 3-61 16,-10-3-326-16,12 6 17 15,0 0-131-15,2 0 75 0</inkml:trace>
  <inkml:trace contextRef="#ctx0" brushRef="#br0" timeOffset="-67865.26">4922 863 1324 0,'0'0'48'16,"0"-4"31"-16,0 4 35 0,0 0 28 0,0 0 86 16,0 0-150-16,0 0-31 0,0 0-34 15,0 0-7-15,0 0-16 0,0 0 2 16,0 0 7-16,3 7 10 0,1 2-1 16,-1 1 1-16,1 3-1 0,-1 2-5 15,1 1 3-15,4 20-2 0,-1-1 2 16,-5-19-8-16,4 13-59 15,-4-17-107-15,0-1-183 0,-2-1-166 16,2-2 49-16,-1-1 108 0</inkml:trace>
  <inkml:trace contextRef="#ctx0" brushRef="#br0" timeOffset="-67698.67">4857 962 2064 0,'-2'0'4'0,"0"0"-5"16,-1 0-6-16,3 0-8 16,0 0 11-16,7 0 6 0,-1 0-3 15,2 0 4-15,1 0-3 0,3 0-31 0,1 0-89 16,3 0-232-16,16-12-639 16</inkml:trace>
  <inkml:trace contextRef="#ctx0" brushRef="#br0" timeOffset="-67213.17">5410 810 1580 0,'-9'-4'89'16,"5"2"-30"-16,0 2 12 0,-1 0-31 15,0 0-26-15,-1 6-1 0,-1 2-14 16,-5 13-1-16,2 11 9 16,7-13-4-16,1 26 19 0,2-19-8 15,0-1 2-15,9 1-5 0,-1-3 3 16,-1-1-7-16,3-3-5 0,10 11 1 15,2-11-3-15,-10-15 0 16,12-4 20-16,-11 0 3 0,-1-7 18 0,1-2 9 16,-2-2 8-16,1-3 15 0,-1-1 15 15,4-22 88-15,-6-4-47 16,-9 22-64-16,0-20 31 0,-6 21-64 16,-3 0-20-16,-2 0-2 0,-2 0-12 15,-3 1-2-15,-3-1-2 0,-23-14-17 16,-2 6-73-16,23 16-26 15,-15-5-233-15,22 11 72 0,1 4-126 16,4 0-117-16,2 0 50 0,3 8 116 0</inkml:trace>
  <inkml:trace contextRef="#ctx0" brushRef="#br0" timeOffset="-66877.85">5318 1016 2017 0,'-2'0'3'0,"2"0"-7"0,0 0 0 16,0 0-5-16,0 0 8 0,7 0 5 15,1 0-1-15,11-12 7 0,-7 6-10 0,2-1 3 16,1 0-10-16,2-1-12 0,0-1-89 15,17-8-623-15,-19 10 247 0,-1 0 87 16</inkml:trace>
  <inkml:trace contextRef="#ctx0" brushRef="#br0" timeOffset="-66557.61">5627 1094 1482 0,'-4'-9'26'0,"3"6"-17"0,1 0-2 16,0 2-20-16,0 1-6 0,0 0 6 15,0 0 4-15,0 0 28 0,6 7 34 16,-2 0 8-16,1 0 3 0,-1 4-12 16,1 1-35-16,4 19-7 0,0 3-11 15,-5-16-2-15,2 14-1 0,-3-19 1 16,0-1-49-16,0-3-170 0,-2-1-174 16,2-2-36-16</inkml:trace>
  <inkml:trace contextRef="#ctx0" brushRef="#br0" timeOffset="-65205.81">5830 786 1417 0,'-4'0'32'0,"2"0"41"0,0 0 127 0,1 0-83 15,1 0-97 1,0 0-18-16,0 0-6 0,0 0-3 0,4 0 1 16,-4 0-1-16,6 0 7 0,0 0 7 15,7 0 24-15,-4 6-16 0,0-6-2 16,2 8 5-16,0 0 4 0,0 0 10 15,-1 1 6-15,8 13 30 0,-5 4-29 16,-9-12-29-16,-2 18 4 16,-2-16-7-16,0 0-5 0,-7-2 1 15,7 0 2-15,-7-2-5 0,1-3 8 0,0 4 16 16,2-8 44-16,4-5-36 16,0 0-12-16,0 0-24 0,0 0-6 15,0-6-5-15,0-1 1 0,0 0-5 16,0-2-13-16,11-15-48 15,-1-5-1-15,-6 13 41 0,6-13-35 16,-1 0 35-16,-6 16 37 16,4-11-2-16,-5 15 9 0,1 0-4 15,-1 3 13-15,0 1-4 0,-1 2 6 16,-1 1-1-16,0 2-5 0,0 5-14 16,0 1 1-16,-6 11 2 15,2-6-2-15,4 1 8 0,0 1 0 0,0 3-6 16,0 0 16-16,0 1-7 0,12 16 15 15,2-1-12-15,-5-19-8 16,9 10-110-16,3-6-494 16,-11-11 129-16</inkml:trace>
  <inkml:trace contextRef="#ctx0" brushRef="#br0" timeOffset="-64903.09">6290 985 1663 0,'1'0'26'0,"-1"0"-8"16,2 0 39-16,-1 6-17 15,-1-1 11-15,0 2 6 0,0 2-25 0,0 1-2 16,0 3-18-16,0 18 5 0,0 5-22 16,0-18 4-16,0 16 0 15,0-17-56-15,0-2-145 0,0-1-248 16,6-1-52-16,-6-2 66 0</inkml:trace>
  <inkml:trace contextRef="#ctx0" brushRef="#br0" timeOffset="-64379.22">6842 626 1049 0,'0'0'28'16,"0"0"6"-16,0 9 42 0,0 2 13 15,0 0-13-15,0 4 0 0,9 20 10 16,-5-15-62-16,-1 1-8 0,0 0-6 16,0 1-8-16,1-1 5 0,-1 0 0 15,3 18-3-15,-3-21 0 0,1-4 0 16,-1 0-81-16,-1-3-187 0,0-1-136 15,0-3-1-15</inkml:trace>
  <inkml:trace contextRef="#ctx0" brushRef="#br0" timeOffset="-64182.02">6753 854 2035 0,'-2'0'12'0,"2"0"16"0,0 0-15 16,0 0-13-16,0 0 21 0,0 0 2 16,8 0 7-16,0 0 5 0,12-14-21 15,-7 7-11-15,1 0-3 0,3 0 2 16,0-2-3-16,0 1-45 0,1-1-97 0,16-10-704 16,-3 3-75-16</inkml:trace>
  <inkml:trace contextRef="#ctx0" brushRef="#br0" timeOffset="-63743.26">7233 618 1716 0,'0'-4'79'0,"0"2"31"0,0 0 27 16,0 1-25-16,0 1-41 0,0 0-35 16,0 5-32-16,-15 11-5 15,8-6 2-15,-7 19 0 0,7-13-2 16,2 3 4-16,0 1 2 0,1 2 1 16,0 0 0-16,1 1-7 0,3 18-2 15,0-7 8-15,7-18 1 16,10 7 4-16,5-10-4 15,-9-10-7-15,17-3 2 0,-15-7 2 16,1-3-2-16,-1-2 0 0,1-3-1 16,-2 0 0-16,-1-3 0 0,10-19 3 15,-7-1-3-15,-12 20 3 0,-1-15-4 16,-3 4 16-16,-7 15-2 16,-12-8-6-16,8 12-8 0,-3 2-1 15,-3 2-1-15,-2 1 1 0,-4 0-3 16,0 3-7-16,-24 2-52 15,3 0-154-15,27 6 1 0,-8 10-599 16,12 3 22-16</inkml:trace>
  <inkml:trace contextRef="#ctx0" brushRef="#br0" timeOffset="-63524.67">7201 810 1897 0,'0'-6'7'15,"5"1"57"-15,1 5-11 0,3-6 63 16,2 1-63-16,-4 3-45 0,8-5 0 16,-6 2-4-16,1 2-5 0,0-1 0 15,1-1-17-15,0 2-67 16,1-1-134-16,10-1-750 0</inkml:trace>
  <inkml:trace contextRef="#ctx0" brushRef="#br0" timeOffset="-63112.09">7451 879 1393 0,'0'3'-2'0,"0"-2"79"16,0-1-5-16,5 0 138 15,-5 0-114-15,4 0-11 0,-1 0-31 16,0 0-9-16,-1 0-10 0,2 0-5 15,1 0 21-15,-3 0-30 0,1 0-5 16,-1 0 2-16,0 0 0 0,0 0-2 0,-1 7-2 16,0 11-8-16,-1 7-9 15,0-11 7-15,-7 18 3 16,1-17-5-16,6 1-2 0,-5-1 0 0,5-1-3 16,-5-1 3-16,5-1 3 0,0 7-5 15,0-11 0-15,0-2-1 0,0-2 10 16,5-1-1-16,0-1-1 0,1-2-3 15,8 0-9-15,-5-8-16 0,0-1-29 16,1-1-54-16,1-2-80 0,0-2-187 16,1-1-142-16</inkml:trace>
  <inkml:trace contextRef="#ctx0" brushRef="#br0" timeOffset="-62681.21">7759 606 1420 0,'0'-2'24'0,"0"2"63"16,0 0 58-16,0 0-71 15,4 15 30-15,-4-7-74 0,3 1-23 0,-3 2-2 16,4 1 9-16,-1 1-12 0,-1 3 1 16,3 12-5-16,-2-14-3 15,-1-1 9-15,1-1-1 0,-1-1-31 0,1-3-63 16,-1 1-98-16,2 1-527 0,-3-7 333 16,0-1 89-16</inkml:trace>
  <inkml:trace contextRef="#ctx0" brushRef="#br0" timeOffset="-61948.34">7731 647 1497 0,'4'-1'58'0,"0"-3"143"16,-4 2-105-16,4 1-10 0,-1-2-16 15,0 1-8-15,0-1-13 0,0 0-12 16,5-6 5-16,-2 6-23 0,0 0-1 16,0-1-1-16,1 1-1 0,0 1 2 0,0 1 0 15,5 1 33-15,-6 0-27 0,-1 7 3 16,0 2-7-16,-2 0-2 0,0 2-4 15,-2 2-6-15,-1 20 1 0,-5 3-4 16,-2-18-5-16,-8 19 4 16,6-19-1-16,1-2 2 0,-2-1-3 15,2-1 2-15,-1-2 1 0,2-2-5 16,-3 2 12-16,3-6-5 16,6-4-8-16,1-2-9 0,0 0-7 15,0 0 0-15,0 0 1 0,0-7 5 0,0 2 8 16,0-2 7-16,6-7-7 15,3-6-7-15,-5 8 8 0,6-11 1 16,-4 10-2-16,0 1 2 0,0 0 0 16,0 0 0-16,1 1 0 0,0 0-1 15,7-9-2-15,-2 3 6 16,-7 10-3-16,5-4-4 0,-6 6 5 16,-1 0 0-16,1 0 2 0,-1 1 1 15,0 0-7-15,1-1 6 0,1-5-2 16,1 0 8-16,-4 6-9 15,4-1-7-15,-5 3 11 0,2 0-1 16,-2 1 1-16,-1-1-1 0,1 2-5 16,0-1 2-16,-1 1-6 0,0 0 5 0,0 0 3 15,0 6 0-15,0 0 2 0,0 0-2 16,0 3-2-16,0 12 8 0,-6 4-12 16,2-10 4-16,4 13 7 15,0-15-2-15,0 0-4 0,0 0 2 16,0 0 2-16,0 0 0 0,7-2 1 15,5 10-10-15,0-6-13 16,-8-10 5-16,8 2-65 0,1-7-75 16,-6 0 62-16,6-7-188 15,-6 0 63-15,0 0-134 0,0 0-66 16,-3-1 32-16,1 0 87 0</inkml:trace>
  <inkml:trace contextRef="#ctx0" brushRef="#br0" timeOffset="-61541.4">8030 778 1316 0,'0'0'62'0,"0"0"48"0,0 0-60 16,5 0 94-16,-1 0-74 0,-1-5-7 16,0 5-11-16,1-6 11 0,-1 1-16 15,1 2-7-15,3-3 7 0,-2 1-10 16,-3 3-19-16,1 1 22 16,-2 1-22-16,-1 0-2 0,0 0-2 15,0 0 1-15,0 10-2 0,0-1-9 16,0 15-3-16,0 7 6 15,0-15-6-15,0 22 6 0,0-20 3 16,0-1-6-16,0 0-7 0,0-1 4 16,0-1-11-16,0-3 5 0,10 7 10 0,1-6 8 15,-5-9-14-15,7-4-8 16,-6 0 4-16,2 0-6 0,0-6-36 16,0-1-64-16,1-2-119 0,0-1-232 15,9-11-507-15</inkml:trace>
  <inkml:trace contextRef="#ctx0" brushRef="#br0" timeOffset="-60934.23">8413 565 1681 0,'0'-4'-1'16,"0"-1"-16"-16,0 5 8 0,0 0 4 15,0 0 12-15,0 5 0 0,4 2-4 16,-4 11 9-16,0-7-5 0,3 2 1 0,-3 0-2 16,3 1-5-16,-1-1-4 0,1 12 5 15,2-1 4-15,-3-14-11 16,2 7-304-16,-2-10-59 0,-2 0-54 16,0-2 96-16</inkml:trace>
  <inkml:trace contextRef="#ctx0" brushRef="#br0" timeOffset="-60748.15">8392 710 1848 0,'0'-2'-1'15,"5"-3"-4"-15,0 4 6 0,0-1-4 0,-1-1 5 16,3 0 4-16,0 1-5 0,11-5 0 15,3-3-103-15,-10 4-84 16,10-4-630-16,-11 6 427 0</inkml:trace>
  <inkml:trace contextRef="#ctx0" brushRef="#br0" timeOffset="-60540.06">8928 655 2583 0,'2'5'-3'0,"-1"2"-3"16,-1-4-96-16,0-1 10 16,0 0-183-16,0-2 34 0,0 0-211 15,0 0-57-15,0 0 47 0</inkml:trace>
  <inkml:trace contextRef="#ctx0" brushRef="#br0" timeOffset="-60363.74">9240 629 1846 0,'10'0'2'15,"3"8"-2"-15,-9-5-97 0,-1 3-151 16,-3-2-90-16,0 2-44 0,0-2 18 16</inkml:trace>
  <inkml:trace contextRef="#ctx0" brushRef="#br0" timeOffset="-60120.38">9599 579 970 0,'6'0'3'0,"0"0"0"16,-1 0 0-16,0 0 12 0,-1 0-15 16,2 7 7-16,5-2 3 0,-4-5-5 0,0 0-8 15,2 0-7-15,1 0 15 16,2 0-8-16,9-9 19 0,-8 2-23 0,0-1 8 15,0 1-27-15,-1 0-101 0,2-1-84 16,-3 2-38-16</inkml:trace>
  <inkml:trace contextRef="#ctx0" brushRef="#br0" timeOffset="-53372.2">4126 598 1060 0,'0'0'182'0,"0"-4"-71"16,0 1 64-16,0 3-83 0,0-4 1 15,0 4-13-15,0-3-9 0,0 3-6 16,0 0 36-16,0 0-61 15,0 0-36-15,0 0-3 0,0 0-1 16,0 0-3-16,0 5 7 0,0 0-3 16,0 1 3-16,0 10 9 0,0-6 1 0,0 0-1 15,0 2 5-15,6 1-5 16,-2 0-1-16,-4-2-1 0,9 11 0 0,-6-13-10 16,-3-1 0-16,2-2-2 0,-2 0 6 15,0-1-4-15,0-2 1 0,3 2-13 16,-3-4-21-16,0 0-32 0,0 0-37 15,0-1-48-15,0 0-62 0,0 0-612 16,0-6 126-16</inkml:trace>
  <inkml:trace contextRef="#ctx0" brushRef="#br0" timeOffset="-52779.38">4110 506 1255 0,'0'0'46'0,"0"0"44"16,0 0 24-16,-3 0 6 0,3 0-41 16,-3 4-40-16,-1 2-19 0,2-1-13 15,-2 1-2-15,1 1 5 0,-1 1 5 16,1 0-4-16,-7 10 18 15,2-2 6-15,4-9-11 0,-2 2 17 16,1-4-9-16,3-4-17 0,-1 0 7 16,3-1-4-16,-2 0 3 0,1 0-7 15,1 0 3-15,0 0-21 0,0 0-12 16,0-12-20-16,0 6 26 0,0-2 10 16,0 1-5-16,5-2 3 0,0 0-1 15,-1-2-3-15,4-8 5 0,-4 11 1 16,0-1-3-16,0 1 1 0,0 2 7 15,0 1-7-15,4-2 0 16,-1 2-9-16,-2 4 11 0,2 0 4 16,-2 1-4-16,0 0-2 0,1 0-2 15,0 0 0-15,0 0 6 0,1 5 0 0,9 2 5 16,-7-1-7-16,-1-1 2 0,-1 0-1 16,2-3-6-16,-2-2-17 15,0 4-67-15,7-4-562 0,-9 0 176 0,2 0 66 16</inkml:trace>
  <inkml:trace contextRef="#ctx0" brushRef="#br0" timeOffset="-51672.62">3770 304 622 0,'0'0'15'0,"0"0"-11"0,0 0-8 16,0 0 0-16,0 0 16 0,6 0 149 15,-2 0-69-15,0 0 40 0,-1-5-50 16,2-2-1-16,4-5 50 0,-3 5-91 16,-1-2-7-16,1-1-20 0,5-11 3 15,-5 11-15-15,-2-2 12 0,0 1-6 16,-1 0 10-16,1-11 9 0,-4 12-9 15,0 3 21-15,0-2 11 0,0 3 13 0,-11-8 26 16,6 6-65-16,-2 1 1 0,0 2 0 16,-1-1-1-16,-7-1 3 0,7 7-23 15,0 0-16-15,1 0 6 0,0 7-5 16,-7 9-3-16,9-6 12 0,0 0 4 16,1 0-3-16,1 3 0 0,2 14-2 15,1-11 2-15,0 1 5 0,0 0-5 16,7 2 0-16,5 19 16 0,-6-19-6 15,1-2-3-15,-1-2-11 0,-1 0 8 0,6 10 3 16,-6-15-3-16,-1-1-2 16,-1-3 1-16,1 1-4 0,1 1 10 0,-4-5-7 15,-1 0 15-15,1-2-4 0,-1 0 0 16,0 3 0-16,0-4-9 0,0 1-6 16,0 0 8-16,0 1-7 0,-11 1 11 15,11-2-6-15,-4 0 6 0,1-1-6 16,3 0 1-16,-4 0-17 0,4 0-2 15,0 0-3-15,0 0 5 0,0-7 2 16,0 1 11-16,5 2 5 0,0-2 4 16,0 1-15-16,1-3 6 0,8-7-12 15,-5 5 15-15,0 2-3 0,0-1-2 0,1 3-28 16,9-8-232-16,-10 9-74 16,-1 2-81-16,1 1 59 0,-2-1 65 0</inkml:trace>
  <inkml:trace contextRef="#ctx0" brushRef="#br0" timeOffset="-51329.58">3959 306 498 0,'7'-5'-2'0,"1"1"0"16,-1-2 2-16,2 1 0 0,6-4 9 16,-8 5-1-16,0-2 4 0,0 1-5 15,1 0 19-15,6-7 3 0,-7 7-18 16,-2-2-36-16,1 1-5 0,-1 1-17 15,3-4-24-15,-7 6 55 0,0 1 10 16,-1-1 2-16,0 1 10 0,0 1 7 0,0 0 22 16,0 1-30-16,-4-1-11 0,4 1-22 15,-5 0-21-15,0 0-101 0,1 0 63 16,4 0 19-16</inkml:trace>
  <inkml:trace contextRef="#ctx0" brushRef="#br0" timeOffset="-50836.26">4027 327 497 0,'0'3'7'0,"0"1"8"0,0-2 0 15,0-1 0-15,0-1 132 0,0 0-68 16,5 0 8-16,-5 0-59 0,4 0-6 16,3 0 96-16,-4 0-44 0,0 0 10 15,1 0 1-15,-1 0 5 0,4-6 81 16,-3 0-112-16,0 1-10 0,-1 0-3 0,0 0 7 16,0-1 12-16,0-6 85 0,-2 6-76 15,-1 1-10-15,0 0-12 0,0 0 4 16,0-4 37-16,-7 5-53 0,2 0 1 15,0 2-6-15,0-2-11 0,-4 0 55 16,4 3-47-16,0 0-2 0,1 1-22 16,-1 0-13-16,-4 0-13 0,5 6 11 15,0 0 2-15,0 0 1 0,1 1 2 16,-2 9-4-16,4-7 1 0,0 1 3 16,1-1-2-16,0 0 2 0,0 8-2 15,0-9 0-15,0-2-4 0,5 1-4 0,-1-3 10 16,2 4-7-16,-2-6 9 15,1 1-5-15,0 0-2 0,-1-2-1 16,8 1-15-16,-7-2 11 0,2 0-18 0,3 0-44 16,-1 0-74-16,9-16-418 0,-9 7 104 15,0 0 2-15,0-1 96 0</inkml:trace>
  <inkml:trace contextRef="#ctx0" brushRef="#br0" timeOffset="-50260.73">4248 230 1731 0,'-9'5'71'0,"4"2"-12"0,0-1 18 16,0-2-19-16,-1 2-19 0,-5 2-8 15,7-5-33-15,-1 1 4 0,1 0-1 16,1 2-2-16,0-1 2 0,1 8-7 16,2-6 6-16,0-1-5 0,0 0 9 15,0-1-11-15,0 4-5 0,5-6-2 16,0-1 7-16,-5-2-2 0,5 0 1 16,6 0-16-16,-6 0 6 0,0 0-6 15,2-5-15-15,-2-2-14 0,7-6-68 0,-6 5 69 16,-1 1 17-16,-2-1 10 15,2 1 10-15,0-6 2 0,-2 8 14 0,-2 1-8 16,1 0 2-16,-1 3 4 0,1 1-9 16,-2 0 4-16,1 0-1 0,-1 0 2 15,1 0 11-15,1 14 25 0,-1-9-14 16,0 2 10-16,0 1-3 0,0-2 2 16,2 11-3-16,-1-11-23 0,0 2 0 15,0-1-3-15,0-1 4 0,5 5-10 16,-2-7 13-16,0 0-53 0,0-2-103 15,0-2-168-15,6 0-479 0</inkml:trace>
  <inkml:trace contextRef="#ctx0" brushRef="#br0" timeOffset="-49886.86">4326 108 1442 0,'-1'0'-4'0,"0"0"-12"16,1 11 8-16,0-4 7 0,0 2 17 16,0-2 33-16,9 18 118 15,-1-6-87-15,-5-7-42 0,1-2-7 0,0 1-18 16,0 1 0-16,3 10 14 16,-3-9-18-16,-1-2 3 0,-1-1-9 0,0 2 0 15,0 5 3-15,-1-10-1 0,-1-1-6 16,0 0 6-16,0-2-8 0,0-2 5 15,0 2 4-15,0-3-4 0,0-1-4 16,0 0 0-16,0 0-8 0,0 0-33 16,0 0 10-16,0-7 13 0,0 2 10 15,0-1-1-15,4-8-1 0,1 7 7 0,-1-1-1 16,0 0 2-16,0 0-3 16,6-4-2-16,-5 5 10 0,0 1-7 0,-1 0-15 15,2 2-28-15,2-4-168 0,-3 3 30 16,-1 1-48-16,0 0-10 0,0 2-40 15,3-3-85-15</inkml:trace>
  <inkml:trace contextRef="#ctx0" brushRef="#br0" timeOffset="-49444.19">4526 242 1939 0,'-4'5'7'0,"0"0"1"15,2 0 2-15,2-1-2 0,-5 4-17 16,4-4 9-16,-1 0-1 0,2 0 6 16,-1 1 6-16,1 8 3 0,0-6-4 15,0 0 0-15,0 0-2 0,0 0 3 16,11 5 2-16,-11-8-8 0,5 0-3 0,0 0 4 15,-2-3-5-15,5 3 2 0,-5-4-7 16,1 0 5-16,-1 0-2 16,0 0-10-16,5-7-43 0,-5-1-13 0,0 1-11 15,1-1-11-15,-1 0-1 16,1-9-48-16,-1 8 89 0,-1 2 9 0,0-1 27 16,0 2-1-16,0-6 2 0,0 8 3 15,-1 1-3-15,0 1 7 0,1 1-6 16,-2 1 2-16,2 0 7 0,0 0 4 15,-2 6-4-15,2-1 8 0,2 6 20 16,-3-7-7-16,2 2 0 0,-1-1-5 16,0 0-8-16,4 5-5 0,-3-5-6 0,0-1 6 15,1 0 3-15,0-1-10 16,0-1-91-16,6-2-480 0,-4 0 223 0,-2 0 91 16</inkml:trace>
  <inkml:trace contextRef="#ctx0" brushRef="#br0" timeOffset="-49121.02">4718 191 1131 0,'0'6'3'16,"0"-1"3"-16,0 1 0 15,5 9 64-15,-5-8 3 0,5-1-3 0,-1 1-7 16,0 0-44-16,3 7 0 0,-4-7 2 15,1-1-7-15,-1 2-9 0,0-2 2 16,0 5-8-16,-2-6 0 0,0-1-9 16,0 0 13-16,0-1-3 0,-1-1 10 15,2-2-4-15,-2 0 22 0,1 0 28 16,-1 0 14-16,1 0 75 0,1 0-94 16,-1-6-13-16,1 0-13 0,-1 0-21 15,1-2-3-15,3-9 2 0,-1 9-2 16,-1-2-3-16,1 0-8 0,-1 2-7 0,6-9-112 15,-5 9-22-15,0-1-135 16,0 2-92-16,-1 1-26 0</inkml:trace>
  <inkml:trace contextRef="#ctx0" brushRef="#br0" timeOffset="-48701.09">4940 271 918 0,'1'2'3'0,"0"0"-3"16,-1 2 0-16,2-2 28 0,0-2 216 15,1 0-86-15,-2 0-8 0,2 0-62 16,-1 0-18-16,4-6 29 0,-2 0-79 15,-1 1-9-15,1-2-1 0,-1-1 1 16,3-6 13-16,-4 8-15 0,-1 0-1 16,1 0 3-16,-2 0 1 0,0-3 7 0,0 5-15 15,0 2 1-15,-7-2-3 0,1 3 0 16,-4-1 0-16,5 2-8 0,-1 0 5 16,0 7 0-16,0-1-1 15,-4 11 1-15,6-7 4 0,1 1-5 0,1 1 7 16,-1 0 1-16,3 14-4 0,0-16 0 15,0 1-3-15,0 1-1 0,0-3 4 16,14 5-7-16,-10-8-11 0,2-1-53 16,-2-2-51-16,3-3-57 0,-2 0-57 15,9 0-244-15,-6-9 247 0,0-1 25 16,1 1 32-16,0-2 56 0</inkml:trace>
  <inkml:trace contextRef="#ctx0" brushRef="#br0" timeOffset="-48444.19">5114 168 1105 0,'1'-3'70'0,"-1"3"36"16,0 0 17-16,0 0 131 0,0 5-174 16,-5 1-6-16,5-1-22 0,-6 0-3 15,1-2-4-15,0 2-40 0,5-1-4 16,0-4-6-16,0 2 0 0,0 0-7 16,0-1 15-16,0 1-3 0,6 0 4 15,-2 0-3-15,7 3 2 0,-6-2 0 16,0 2-2-16,1-2-1 0,-1 3-1 15,5 5 0-15,-4-5 7 0,-2 0 0 0,2 1 4 16,-1 1-2-16,4 6 14 0,-5-6-15 16,-1-2 2-16,0 3-11 0,0-2 5 15,-1 4 1-15,0-5-9 0,-2 1-69 16,0-1-156-16,0 0-251 0,-9 3-451 16</inkml:trace>
  <inkml:trace contextRef="#ctx0" brushRef="#br0" timeOffset="-47530.66">5522 1384 1355 0,'0'-6'39'0,"-4"1"26"0,1-1 6 16,3 2-1-16,0 1-7 0,0-3 35 0,0 4-41 15,0 1 19-15,0 0 4 0,0-1 5 16,0 1-15-16,0 1-21 0,0 0 8 15,0 0-40-15,0 0 1 0,0 7 8 16,0-1 3-16,5-1 4 0,2 12 21 16,-2-6-31-16,-1 1-8 0,2 2 2 15,-2 1-7-15,1 1-2 0,0 2 2 16,2 17-4-16,-5-18-4 0,0 1-3 16,0 0-6-16,-1-3-2 0,1-1-66 0,-1 9-249 15,0-15 50-15,0-2-112 16,1-2-100-16,-2-1 50 0</inkml:trace>
  <inkml:trace contextRef="#ctx0" brushRef="#br0" timeOffset="-47041.72">5492 1664 1688 0,'-2'-4'32'0,"1"1"21"16,0 2 4-16,1-1 32 0,0 0-79 0,0 1-2 16,0 1-3-16,0 0-1 0,0 0-1 15,6 0-4-15,2 0 10 0,-3 6-5 16,1 0 3-16,1 1-5 0,1 1 2 15,1 1-1-15,7 10 4 0,-9-9-12 16,-1-2 3-16,0-1 7 0,-1-2-2 16,-1-2 12-16,-1 0 1 0,4-3 33 15,-4 0-20-15,1-7-10 0,1-1-7 16,0-3-8-16,1-3-5 0,6-20-15 16,-5 15-27-16,0-1-51 0,0 1-127 0,-1 3-227 15,0 2-42-15,-3 4 51 0</inkml:trace>
  <inkml:trace contextRef="#ctx0" brushRef="#br0" timeOffset="-46205.06">5604 1843 923 0,'1'6'9'0,"3"9"105"15,-2-8-52-15,-1 2-1 0,2 0-42 16,0 1 29-16,1 0-3 0,3 13 73 15,-4-10-72-15,0-1 5 0,1 1-7 16,-1 0 9-16,0-1-6 0,-2 0-5 16,2 9 15-16,-3-11-44 0,0-2-5 15,0-1 36-15,0-1 24 0,0-2 25 16,0 1 127-16,0-4-118 0,0 0-16 16,0-1-32-16,0 0-8 0,-4 0-19 15,0 0 19-15,-2-6-34 0,3 1-17 16,-2-5 9-16,2 3-5 0,1-2-5 15,1-2-2-15,0-2 2 0,1-2-1 16,0-22-2-16,0 18 9 0,6-1-7 16,0-1 0-16,0 1 7 0,1 0-4 15,0 1 3-15,7-12-10 0,-7 17-6 16,0 4 1-16,0 1-1 0,0 4 3 16,0 2 8-16,7 3 9 0,-9 0 4 15,0 8-9-15,1 0 0 0,-2 1 4 16,0 1 0-16,-1 13 11 0,-2 1-5 15,-1-13-8-15,0 10 7 0,-6-12-6 16,6 0 0-16,-7-2-7 16,2 1-24-16,0-1-28 0,-6 5-179 0,6-7 37 15,-1-1-80-15,1-1-116 0,0-1-58 16,1-1 66-16</inkml:trace>
  <inkml:trace contextRef="#ctx0" brushRef="#br0" timeOffset="-45775.14">5866 1745 1884 0,'0'0'12'0,"-6"0"4"15,-5 13 43-15,7-7-17 0,0 1 1 16,0 1-8-16,0 0-12 0,1 2-20 16,1-1-1-16,-1 10 0 0,3-9 1 15,0-1-5-15,0-1 9 0,0-1-12 0,0 0 7 16,10 5-7-16,-6-8 9 16,-4 1-7-16,6-3 3 0,-2 0 0 0,0-2 0 15,-1 0 2-15,4 0 3 0,-4-6-7 16,0 1 2-16,0-2 4 0,-1 0-2 15,1 0-1-15,0-8-2 0,0 7-4 16,-2 1 0-16,2 1-3 0,-2 1-3 16,2 1 2-16,2 1 5 0,1 3-4 15,-2 0 6-15,5 8-6 16,-4-2 11-16,0-1-1 0,0 1 1 16,1 0 2-16,1-1 1 0,10 4-32 0,-8-5-64 15,-1-2-99-15,0 2-182 16,0-4-122-16,0 0 60 0,-1 0 96 0</inkml:trace>
  <inkml:trace contextRef="#ctx0" brushRef="#br0" timeOffset="-45464.36">6031 1724 1716 0,'0'-2'4'16,"0"2"-9"-16,0 0 9 0,0 0-2 0,0 0 1 15,0 5 41-15,0 1 8 16,0 0-3-16,5 1 42 0,-1 1-28 16,0 2-15-16,3 10 17 0,-4-9-57 0,0 1 3 15,0 0-8-15,0-2 2 0,0 0-5 16,1 8-4-16,-1-8 2 16,-2-7 2-16,1-1 1 0,-1-2 4 15,-1 0 2-15,1 0 0 0,0 0 4 16,0-8-7-16,2-7 0 0,-2 5-8 15,1-1 2-15,-1 0-10 0,2-1-20 16,-2-1-38-16,5-11-267 0,-1 1-503 16,-2 14 428-16</inkml:trace>
  <inkml:trace contextRef="#ctx0" brushRef="#br0" timeOffset="-45058.42">6299 1709 1752 0,'0'0'38'15,"0"0"37"-15,0 0 28 0,-5 0 28 16,0 0 37-16,1 0-130 0,1 0-19 15,-2 7-3-15,1-1 0 0,0 1 3 16,-3 10-7-16,2-6-12 0,1 0 1 16,1-1-4-16,0 2 0 0,1-1-3 15,0-2 0-15,1 5 8 0,1-9 0 16,0-1 0-16,0-2-7 0,0 0-5 16,0-2 7-16,5 0-12 0,-5 0 19 15,5 0-5-15,-1-8 0 0,-1 2-1 16,1-1-13-16,2-6-28 0,0 0 15 15,-4 7 24-15,4-4-7 16,-3 7 6-16,0 1 3 0,-1 0 2 0,1 2 3 16,0 0-1-16,5 0-2 0,-4 6 5 15,2 2-7-15,-1-2 5 0,0 0-37 16,2 2-63-16,5 5-326 0,0 0-389 16,-6-7 426-16</inkml:trace>
  <inkml:trace contextRef="#ctx0" brushRef="#br0" timeOffset="-44471.12">6456 1689 1661 0,'0'0'3'0,"0"0"1"16,0 0 39-16,5 6 28 0,-5-1 23 15,9 7 78-15,-9-4-123 0,3 1-23 16,1 1-2-16,-1 2 2 0,1 0-7 16,-1-1-3-16,4 13-5 0,-4-12-6 15,1-2-7-15,-1-1 3 0,1-1-4 0,-1-2-2 16,1 2 2-16,-1-6 0 0,-1-1 1 16,0-1-2-16,-2 0 2 15,2 0-4-15,-1-11-43 0,1-4-45 16,-2 5 42-16,1-12-16 0,0 11 47 15,-1 0 14-15,0 1-3 0,1-1 7 16,0 1 6-16,1-8-10 0,-1 9 0 16,0 1-4-16,0 0 12 0,1 2-6 15,-1 1 7-15,1 1 11 0,1-1 20 16,-1 4-5-16,2 1 1 0,-1 0-2 16,2 0 2-16,-1 9 1 0,6 7 33 15,-5-8-42-15,1 2 1 0,-1-1-19 0,1-1-8 16,-1 0 10-16,4 6-6 15,0-4 5-15,-5-7 2 0,3 0 3 16,-4-3-10-16,0 0 0 0,-1 0 2 16,1 0-2-16,0-6 0 0,3-7-3 15,-3 6 3-15,-1-1-2 0,1 0 5 16,0-2-8-16,-2 1 3 0,2-9-7 16,0 5 1-16,-2 8 5 15,4 3 2-15,-2 2 4 0,1 0 1 16,1 0-3-16,1 8 0 0,0 0 0 15,8 7-4-15,-7-7 6 0,0 0 0 0,1-1-1 16,-1 0-13-16,1 1-59 0,-2-1-86 16,10 5-621-16,-9-7 314 15,-2 0 83-15</inkml:trace>
  <inkml:trace contextRef="#ctx0" brushRef="#br0" timeOffset="-44051.23">6848 1735 1169 0,'1'6'0'0,"2"-2"-4"0,-1 2 3 0,0-2-1 16,2 2-7-16,1 1 109 16,-2-6-9-16,0 1 34 0,1-2 5 0,-2 0-36 15,3 0 9-15,2 0 55 0,-2-7-92 16,-1 0-53-16,1-7-15 15,-3 8-3-15,-1-1-11 0,0-1-11 16,0 0-9-16,-1 0-18 0,0-9-75 16,0 8 68-16,0 3-1 0,-5 0 16 15,5 2 20-15,-6 0 18 0,1 1 31 0,-3 0 56 16,4 3-43-16,1 0 0 16,-1 0-16-16,1 0-9 0,0 6 0 0,-1 8 23 15,2-6 10-15,2 1 7 0,0 1-2 16,0 1-8-16,0 2-21 15,5 12-6-15,6 3-13 0,-6-15-6 16,9 11 4-16,-7-13 3 0,1-2-1 16,0-1-2-16,0-2-4 0,0-1-2 15,7-2-106-15,-8-3-29 0,-1 0-129 16,0 0-121-16,-2-10-39 0,1 1 71 16</inkml:trace>
  <inkml:trace contextRef="#ctx0" brushRef="#br0" timeOffset="-43676.63">6944 1440 1760 0,'0'8'-2'0,"0"-1"1"15,0 2 26-15,0 3 4 0,10 16 87 16,-6-12-72-16,1 1 21 0,1 3-17 15,0-1-12-15,1 0-6 0,6 19-21 16,-6-20-7-16,0-1 5 0,-1-1-5 16,0-2 2-16,-1-1-1 0,-1-2-3 0,1 6 6 15,-2-11-2-15,-2-1-6 0,-1-1-13 16,0 0-23-16,0-2-30 0,0 0-146 16,0-1 91-16,0-1 4 0,0 0 31 15,0 0 34-15,0 0 62 0,-5-5 80 16,-4-1 47-16,9 6-69 15,-4-9 64-15,4 3-79 0,0 1-25 16,0 0-12-16,0-2-7 0,0-1-3 16,0-8-6-16,6 9-1 0,-1-2 3 0,0 3-3 15,0-1-16-15,2 1-40 0,0 1-92 16,7-4-535-16,-6 6 251 16,0 1 85-16</inkml:trace>
  <inkml:trace contextRef="#ctx0" brushRef="#br0" timeOffset="-43146.41">7164 1802 1576 0,'6'8'-10'0,"-3"-8"3"0,-1 0 43 15,1 0 28-15,-1 0 11 0,2 0 24 16,2-10-1-16,0-5-50 0,-2 7-29 16,2-10 7-16,-4 8-18 0,1 0-8 15,-1-2 5-15,-1 1-18 16,0 1-12-16,-1-11-60 0,0 12 20 0,0 1-5 16,0 1-1-16,-7 1 8 0,2 1 28 15,-1 0 20-15,-4-3 43 0,5 6-6 16,0 1 7-16,0 0-3 0,-1 1-6 15,2 0 0-15,-3 8 34 0,4-2-6 16,3 4 25-16,0 1-7 0,0 0-13 16,0 2-17-16,0 13-13 0,14 1-2 15,-8-14-17-15,6 8 6 16,-5-9-15-16,0-3 3 0,2-2-4 0,-1 1 3 16,2-2 2-16,9 3-118 0,-10-6-22 15,1-3-109-15,-1 0-124 0,-1 0-78 16,0 0 63-16,-1 0 112 0</inkml:trace>
  <inkml:trace contextRef="#ctx0" brushRef="#br0" timeOffset="-42856.28">7349 1665 1259 0,'1'0'38'0,"1"0"20"0,5 12 100 15,0 2-39-15,-2-7-63 16,5 10 29-16,-5-7-57 0,-1-1-12 16,1 2-3-16,-1-1 5 0,0 1-1 15,3 7 11-15,-5-9-25 0,1-1 3 16,-1-2 0-16,-1-3 33 0,0-1 17 16,0-2 26-16,0 0 88 0,-1 0-98 15,0 0-7-15,0-6-20 0,0 1-12 0,0-1-9 16,0-8-18-16,0 7-8 15,0-2-16-15,0-1-26 0,-4 0-38 16,4 0-32-16,0-13-242 0,0 2-284 16,0 9 199-16</inkml:trace>
  <inkml:trace contextRef="#ctx0" brushRef="#br0" timeOffset="-42335.58">7544 1595 1677 0,'-5'7'31'15,"0"0"25"-15,-1 1 18 0,0 1 29 16,2 2-8-16,-4 13 65 0,4-11-115 16,2 0-19-16,0-1-19 0,1-2-10 15,1-1 1-15,0 4-8 0,0-7 17 16,6-6-10-16,4 0 1 16,-5 0 2-16,0 0-2 0,1 0 6 15,0-6-10-15,0 1 6 0,8 0-3 0,-8 5 7 16,-1 0-1-16,1-3-2 15,-2 3-1-15,1 0-3 0,-2 0 5 0,3 6-4 16,-5-1-19-16,0 1-49 0,-1 3-54 16,0 0-75-16,0 2-116 0,-6 15-546 15,6-12 497-15,-7-1 138 0</inkml:trace>
  <inkml:trace contextRef="#ctx0" brushRef="#br0" timeOffset="-26451.6">1508 382 1761 0,'-3'-4'214'0,"3"4"-89"15,0 0 84-15,0 0-112 0,0 0-13 16,0 0-24-16,0 0-16 0,0 0-14 16,0 0-40-16,0 0 3 0,0 0-7 15,0 0-5-15,7 0-4 0,-4 0 15 0,1 0 8 16,3 7-1-16,3 2 1 0,14 12 6 16,-8-7-2-16,3 1 6 15,44 35 12-15,-43-34-21 0,0-1 1 16,0 1 0-16,-2-1 2 0,0 0-5 15,-3-2 5-15,0-1-2 0,12 12-3 16,-16-13-5-16,0-1-8 0,-1-1-37 16,-1-2-70-16,-1 0-72 0,-2-2-106 15,5 3-626-15,-5-4 137 16</inkml:trace>
  <inkml:trace contextRef="#ctx0" brushRef="#br0" timeOffset="-25979.07">1612 732 1629 0,'-6'-5'2'0,"-1"0"0"15,0-5 44-15,4 6-19 0,2-1-1 16,1 1-10-16,-1-1-11 0,1 2-4 16,0 0-2-16,0-5-8 15,21 2 13-15,-8 4 0 0,3 0 1 16,24 2 1-16,-16 0 0 0,1 8-10 15,0-1 6-15,1-2 0 0,-1 1-1 16,0-1 6-16,19 3-10 0,-7-4 11 16,-21-4-1-16,9 0-4 15,-9 0 23-15,-10 0 8 0,2 0 116 16,-3 0 86-16,-4-6-138 16,0 0-9-16,-1-10-11 0,0 4-57 15,0-1-16-15,0-4 3 0,-6-2-9 16,-9-46-76-16,11 45-3 15,0 2-59-15,0 1-95 0,1-8-736 16,3 19 487-16,0 1 105 0</inkml:trace>
  <inkml:trace contextRef="#ctx0" brushRef="#br0" timeOffset="-15791.14">7949 1281 1657 0,'-9'0'168'16,"4"0"-30"-16,-2 0 160 0,3 0-149 15,0 0 0-15,1 0-6 0,-1-5 5 16,1 5-2-16,-2-4 47 16,4 4-148-16,1-2-28 0,0 2-20 0,0 0 0 15,0 0-12-15,0 0-7 0,0 0-17 16,0 0 26-16,6 0 12 0,1 0 5 15,3 0 12-15,2-7 10 0,23-5 51 16,-13 4-34-16,2 0-7 0,2-1-5 16,3-2-15-16,-1 0-7 0,-1-1 0 0,24-9 3 15,-28 11-1-15,0 0-10 0,-1 2-21 16,-3 0-50-16,0 2-79 0,-3 2-114 16,13-5-570-16,-17 7 116 0,0 0 120 15</inkml:trace>
  <inkml:trace contextRef="#ctx0" brushRef="#br0" timeOffset="10437.62">7522 1303 1253 0,'0'0'73'16,"-2"-6"157"-16,2 4-119 0,0 0-8 15,-2 1 2-15,2-1 0 0,0 1-12 16,0 0-3-16,0 0 54 0,0 0-61 16,0 1-8-16,0 0-2 0,0 0-2 15,0 0-17-15,0 0 41 0,0 0 25 16,3 0-37-16,5 5 46 0,-3-1-69 16,2 0-20-16,1 0-5 0,2 1 4 15,2 1-26-15,2 1 2 0,19 8 8 16,-14-7-3-16,0 2 9 0,4 0 8 15,0 2 11-15,3 1-4 0,33 18 2 16,6 3-15-16,-30-15 1 16,37 18 31-16,-34-18-23 0,-1 0-8 15,2 1 14-15,1 0-10 0,0 0-6 16,41 17 9-16,-6-4-1 0,-39-18-24 16,29 10 13-16,-36-15-15 0,0-1 4 15,-3-1-11-15,-2 0 1 16,0-1-8-16,-4-1-4 0,18 6 4 15,-24-7 0-15,0-2-3 0,-3 0 7 0,-1-1-6 16,-2 0 9-16,-2-1-3 0,2 0-5 16,-6-1-14-16,-1 0-7 0,-1 0-34 15,0 0-8-15,0 0-54 0,0 0-334 16,-5 0-214-16,0-4 290 16,-3-6-806-16,2 6 654 0</inkml:trace>
  <inkml:trace contextRef="#ctx0" brushRef="#br0" timeOffset="10971.27">8610 1577 1467 0,'10'-10'84'0,"-5"5"-2"0,-1 3 19 16,1-2-8-16,0 1-10 0,3-1-20 16,7-2 6-16,-7 4-47 0,2 0 5 0,-1 2 14 15,1 0 8-15,-1 0 26 0,11 7 102 16,-12 1-68-16,1 0 7 0,-1 0 15 15,-2 3 12-15,1 0-3 0,0 16 80 16,-3 6-63-16,-4-15-86 16,0 24 65-16,-7-19-89 0,0 0-3 15,0 1-19-15,-1 0-15 0,-2-1 8 16,-12 24-3-16,9-28-5 0,-1 0-9 16,2-2-11-16,-3-3-39 0,2-2-111 15,-16 5-520-15,15-14 223 0,0-3-41 16,0 0-159-16,1 0 89 0</inkml:trace>
  <inkml:trace contextRef="#ctx0" brushRef="#br0" timeOffset="15067.42">9062 1712 1255 0,'0'-4'47'0,"0"2"34"0,0-1 31 16,0 1 16-16,0 2 58 0,-6 0-52 16,6 0-63-16,-5 5 36 15,5-5-74-15,-5 6-18 0,1-1-6 0,1 0 2 16,-4 6 1-16,-2 3-8 16,5-6 0-16,-5 15 7 0,5-9-2 15,-1 1-5-15,1 2-1 16,0 2 0-16,0-1-6 0,-1 19-1 15,5-3-3-15,0-19 7 0,12 15 4 16,-4-17 1-16,1 1-1 0,1-1-2 16,3-1-1-16,2-1 6 0,19 8 9 15,-15-13-7-15,-1-2 2 0,1-4-4 16,-1 0-2-16,0 0-5 0,16-18-6 16,-18 5 7-16,-1-2-3 0,-2-2 3 15,-1-3 8-15,0-1-8 0,5-26 8 16,-6-5-25-16,-7 28 8 0,-1-23-2 15,-3 26 12-15,0 1 4 0,-7 1 0 16,-1 3 1-16,-4 1 1 0,-13-10-11 16,8 16 0-16,-1 3-4 0,-2 1 1 15,-2 2-15-15,0 3-12 0,-3 0-28 16,-24 10-208-16,25 0 39 0,2 3-153 16,2 2-70-16,3 5 54 0</inkml:trace>
  <inkml:trace contextRef="#ctx0" brushRef="#br0" timeOffset="24699.86">7076 1223 1085 0,'0'0'115'0,"0"0"137"0,0 0-69 16,0 0-126-16,0 0 29 15,0 0-65-15,0 0-4 0,0 0-16 16,0 0 2-16,0 0-1 0,0 0-3 15,0 0 19-15,0 0 13 0,0 0 13 16,0 0 12-16,0 0-8 0,0 0-6 16,0 0 10-16,0 0 31 0,0 0-55 15,0 0-13-15,0 0-3 0,0 0-2 16,0 0 8-16,0 0-4 0,0 0 20 16,0 0-15-16,4 0-4 0,-4 0 19 15,0 0-20-15,4 0-9 0,-4-3 3 16,3 0-2-16,-1 0 5 0,1-1 14 15,9-11 45-15,-2 4-24 0,3-2-13 16,4-4-1-16,4-4-7 0,4-3-8 16,3-2 1-16,41-33 5 0,-31 26-16 15,3-1-7-15,4-2-2 0,0 0 5 16,3-1-7-16,2-1 9 0,54-42-3 16,0 0 3-16,-53 42-2 15,44-35 2-15,-51 38-5 0,-2 4 0 0,-4 2-7 16,32-23 3-16,-40 31 0 0,-6 2 5 15,0 4 0-15,-5 1 3 16,10-5 6-16,-20 14-4 0,-1 1-3 0,-3 0 14 16,-2 4 5-16,0 0 54 0,-3 0-46 15,0 0-5-15,0 0-3 0,0 0-12 16,0 0 4-16,0 0-54 0,0 3-67 16,-5 0-94-16,2 1-126 0,-7 9-899 15,4-7 685-15</inkml:trace>
  <inkml:trace contextRef="#ctx0" brushRef="#br0" timeOffset="77209.03">3559 1631 1476 0,'-2'-2'18'0,"2"1"38"0,0 1 29 0,0-2 30 15,0 2 1-15,0-2 23 0,0 1-107 16,0 0-21-16,0 0-13 0,0 1 5 15,0-1-14-15,7 1 14 0,-3 0 25 16,1 0 11-16,1 0 0 0,2 0 4 16,0 0-25-16,4 0 1 0,16-6 9 15,-13 1-16-15,2 0 1 0,1-1-2 16,1 0-1-16,1-1-3 0,23-12-37 16,1-6-311-16,-23 11-177 0,21-16-498 15</inkml:trace>
  <inkml:trace contextRef="#ctx0" brushRef="#br0" timeOffset="146919.33">3435 9522 941 0,'-2'0'163'0,"2"0"-48"15,0 0 32-15,0 0-38 16,0 0 15-16,0 0 0 0,0 0 79 0,0 0-143 15,0 0-17-15,0 0-18 0,0 0-9 16,0 0-10-16,0 0-12 0,0 0 0 16,0 0 1-16,0 0 3 0,0 0-3 15,0 0-1-15,8 0 5 0,-1 0-1 16,1 0-1-16,3 0 3 0,6 0 0 16,3 0 16-16,33 13 35 0,14-1-8 15,-29-6-34-15,39 5 7 16,-38-7-12-16,0-1 6 0,0 0 2 0,0-1-6 15,2-1 4-15,35 0 4 16,-40-1-9-16,0 0 1 0,-3 0-2 0,-3 0 2 16,-1 0 1-16,20 0 1 0,-27 0-8 15,-2 0-23-15,-1 0-123 0,-1-5-299 16,-3 5-122-16</inkml:trace>
  <inkml:trace contextRef="#ctx0" brushRef="#br0" timeOffset="148292.49">7069 9541 1964 0,'0'0'19'16,"-1"0"17"-16,1 0 166 15,0 0-139-15,0 0-9 0,0 0-6 16,0 0-9-16,0 0 0 0,0 0-13 16,0 0 1-16,9 0 91 0,-2 0-42 15,-1 0-9-15,4 0-32 0,2-7-3 16,4 2-3-16,25-3 46 0,-16 4-28 16,4 1-4-16,2 0-9 0,2 0-5 15,1-1-5-15,35-1-9 0,-37 2-8 16,-1 0-3-16,0 0 3 0,-3 1-9 15,-2-2 2-15,20 0 13 0,-26 2 0 16,1 1-11-16,-4 1-3 0,1 0-24 16,-1 0-86-16,13 5-408 0,-16 1-6 0,-1-1-162 15,-2 0 105-15</inkml:trace>
  <inkml:trace contextRef="#ctx0" brushRef="#br0" timeOffset="-205907.16">12989 6751 1677 0,'-6'-2'5'0,"2"2"43"15,4 0-7-15,-4 12 11 0,1 1-6 0,0 1 21 16,0 3-14-16,-1 27 38 16,2-17-63-16,1-1-2 0,0 4-12 0,0 0-9 15,-1 28-1-15,2-33-4 0,0 0 5 16,0-3-8-16,0-2 0 0,0-4-3 16,0 6 6-16,0-14 1 0,5-3-31 15,-5-1-111-15,4-1-171 0,2-3-677 16,-6 0 590-16</inkml:trace>
  <inkml:trace contextRef="#ctx0" brushRef="#br0" timeOffset="-205488.23">12832 7130 2008 0,'-4'-11'35'0,"-3"-6"106"0,6 11-42 15,-1 2-29-15,1 1-20 0,0 0-25 16,0 3-17-16,1 0-21 0,0 0 8 15,0 0 4-15,0 6 6 0,7 1-2 16,1 5 1-16,10 16-14 0,-7-8 5 16,2 2 5-16,0 0 8 0,0 2-1 15,0-2-7-15,12 15 10 0,-13-22 2 16,-2-3 5-16,-1-5-1 0,1-2 19 16,10-5 55-16,-9-9-42 0,1-3-19 0,0-5-17 15,2-5-4-15,2-5-5 16,18-36 5-16,-17 28-10 0,-1 1-12 0,0 2-74 15,-1 1-126-15,-3 5-274 0,9-12-772 16</inkml:trace>
  <inkml:trace contextRef="#ctx0" brushRef="#br0" timeOffset="-199056.89">14887 8585 1815 0,'-4'-7'103'0,"2"4"-19"0,0-1 46 15,-2 2 2-15,1 0-16 0,-3-1 136 16,3 1-168-16,0 1 18 0,-1 1-26 16,1-1-5-16,-4 1 52 0,2 0-84 15,1 0-12-15,-2 6-8 0,0 1-7 16,-8 8 5-16,6-4-17 0,1 3 5 16,-2 3 6-16,1 3-18 0,1 2 11 15,-7 28-2-15,9-22 4 0,1-1 3 0,3 0-6 16,1-1-2-16,6 24 3 0,2-28-9 15,3 0 2-15,2-2 2 0,2-1-4 16,2-3 11-16,23 11-7 0,-19-18-2 16,0-1 0-16,1-3-2 0,1-5 10 15,20 0 6-15,-23-7-4 0,1-2-5 16,-2-3 5-16,-2-2-4 0,-1-5 2 16,10-26 4-16,-17 18 14 0,-1-3-10 15,-3-2 1-15,-1-1 2 0,-2-33 47 16,-2 34-16-16,0 2 24 0,0 1-12 15,-9 2-19-15,-10-18 16 0,7 25-47 0,-3 1 7 16,-2 3-9-16,-2 1 0 0,-1 3-3 16,-24-7-11-16,22 14-18 0,-1 5-14 15,1 0-26-15,0 0-35 0,-16 20-255 16,23-7 73-16,1 3-75 0,1 2-160 16,4 2-172-16,3 2 109 0</inkml:trace>
  <inkml:trace contextRef="#ctx0" brushRef="#br0" timeOffset="-198593.31">14790 8746 1919 0,'-4'-6'14'0,"-2"6"70"0,5 0-11 15,-1 0 23-15,1 0 3 0,1 0-16 16,-1-5 23-16,1 5-98 0,0 0 1 16,0 0-5-16,0 0-7 0,0 0 9 15,5 0 48-15,1 0-8 0,1 0 2 0,2 0-17 16,3-3-11-16,18-4-7 0,-12 3-16 15,3-2 10-15,1-1-3 0,0-2 12 16,1-1-3-16,20-15-36 0,-22 11-63 16,-1 0-101-16,-3 0-198 0,0 1-281 15</inkml:trace>
  <inkml:trace contextRef="#ctx0" brushRef="#br0" timeOffset="-196141.55">15241 8978 1407 0,'0'-1'115'15,"0"1"-22"-15,-2-1 27 0,2 1-21 0,-1-1 12 16,1 1 86-16,0-1-114 15,0 1-16-15,0 0-7 0,0 0-7 0,0 0-8 16,0 0 16-16,0 0-13 0,0 8 9 16,0 0 10-16,0 1-2 0,0 10 6 15,6-9-53-15,-6 1-7 0,4 0-6 16,-1 0-5-16,1-2 0 0,-1 6-5 16,-3-10 2-16,2 0 1 0,-2-2 2 15,1-1-6-15,-1-1-195 0,0-1-22 16,0 0-102-16,0 0-189 0,0 0-66 15,0-5 91-15</inkml:trace>
  <inkml:trace contextRef="#ctx0" brushRef="#br0" timeOffset="-195414.57">15377 8689 1931 0,'-2'-10'85'0,"1"6"6"16,1 1 42-16,0-1 2 0,0 1 40 15,11-6 107-15,-6 5-171 0,2-2-38 16,2 0-4-16,0-1-11 0,3 1-16 15,16-6 21-15,-11 7-44 0,-1-1-6 0,0 3-10 16,1 1 5-16,14-1 0 16,-15 3-9-16,-4 0 8 0,1 0-7 0,-2 0 0 15,1 0-11-15,6 0-175 0,-11 0-6 16,-2 0-71-16,0 0-44 16,-1 0-118-16,-1 6-724 0,-3 0 698 0</inkml:trace>
  <inkml:trace contextRef="#ctx0" brushRef="#br0" timeOffset="-195152.53">15511 8783 2583 0,'-2'2'7'16,"0"-1"23"-16,2 1 28 0,0-2 31 0,0 0 136 15,0 0-111-15,0 0 35 0,0 0 2 16,5 0 8-16,6-11 58 0,-5 6-171 16,1-1-27-16,2 1-17 0,2-3 8 15,1 0-1-15,13-8 1 0,-12 7-16 16,1 0-1-16,1-1-14 0,-1 1-25 16,13-10-227-16,-14 11 35 0,-2 0-100 15,-1 2-62-15,0 2-269 0,-2 3-37 16</inkml:trace>
  <inkml:trace contextRef="#ctx0" brushRef="#br0" timeOffset="-194554.17">15976 8395 2205 0,'-14'-15'69'0,"6"11"5"16,0-1 9-16,1 2-7 0,0 3 7 0,-6 0 59 15,7 6-75-15,1 2 5 0,1 2 4 16,0 4 2-16,0 22 57 0,4-15-97 15,0 3-7-15,0 4 0 0,10 2-8 16,1 1 5-16,14 33 0 0,-9-35-25 16,1 1-9-16,2-3 11 0,0-2-3 15,20 14-6-15,-19-26 2 0,1-3 1 16,-2-4 10-16,-1-6 7 0,15-6-12 0,-19-4 11 16,-1-3 17-16,-2-5 15 15,-2-2 19-15,-2-3 0 0,0-30 30 0,-7 23-58 16,0 1-24-16,0-2-10 0,-6 2 2 15,-9-28-5-15,6 32-1 0,-1 1-4 16,-2 1-4-16,-3 0-9 0,-22-15-44 16,15 21 9-16,-2 3-18 0,-2 3-29 15,-2 3-40-15,-29 3-208 0,31 5 115 16,2 0-64-16,2 9-154 0,3 4-220 16,4 6 91-16</inkml:trace>
  <inkml:trace contextRef="#ctx0" brushRef="#br0" timeOffset="-185186.65">14413 8366 1680 0,'-4'-5'10'0,"1"1"7"0,1 0-1 16,2 1-3-16,0 1-11 0,0 2 22 15,0 0 24-15,0-1 20 0,0 0 11 16,0 0 46-16,0-1-79 0,0 1-7 15,0-1-6-15,0 2 7 0,0-2 24 16,0 2-42-16,0-2 5 0,0 2 9 0,0 0 4 16,0 0 13-16,0-1 71 15,0 1-76-15,0-1-12 0,0-1-21 0,0 0-8 16,-15-5 58-16,8 4-33 0,-1-2-7 16,-1-1-16-16,0 0-3 0,0 1 3 15,-11-6 5-15,10 5-2 0,1 0-5 16,1 1 2-16,-1 0-2 0,-7-5 0 15,9 6-1-15,0 1 28 0,1 0-1 16,0 0 6-16,-1 1-5 0,5 1-31 16,1 1-3-16,0 0 4 0,1 0-4 15,0 0 1-15,0 0 2 16,0 0-8-16,0 0-5 0,0 0 3 16,0 0 0-16,0 0 0 0,0 0-1 15,4 12-1-15,0-4 7 0,2 3 4 0,0 5 0 16,-1 4 6-16,12 36-18 0,-8-22 9 15,1 2-2-15,-1 4 13 0,0 1 1 16,-2 2-1-16,6 41-17 0,-9-42 4 16,0-1 1-16,-3-1 4 0,-1-3 1 15,0 28-7-15,0-36 3 0,-6-4 4 16,0-4-3-16,1-2 6 0,0-5 3 16,1 5-1-16,-1-14-7 0,5-1-4 15,-2-1 4-15,2-2-8 0,0 0 16 0,0-1-9 16,0 0 0-16,0 0-6 15,0 0 0-15,0 0 2 0,0 0 5 0,0 0-7 16,0 0 4-16,0 0 1 0,0 0-2 16,0 0 12-16,0 0-13 0,0 0 2 15,0 0-7-15,0 0 3 0,0 0 2 16,0 0 3-16,0 0 5 0,0 0-1 16,0 0 2-16,0 0-6 0,0 0 2 15,0 0-3-15,0 0 4 0,0 0-8 16,0 0 6-16,0 0 0 0,0 0-4 15,0 0 1-15,0 0 0 0,0 0 3 0,0 0-3 16,0 0 6-16,0 0 0 16,0 0 5-16,0 0-9 0,0 0 1 0,0 0-3 15,0 0-2-15,0 0 8 0,0 0-4 16,0 0 1-16,0 0-6 0,0 0-2 16,0 0 8-16,0 0 0 0,0 0 9 15,0 0-15-15,4 0 9 0,1 6-7 16,0-1 7-16,0 0 0 0,1 1-9 15,1-2 7-15,5 6 3 0,-7-6 1 16,2 1-7-16,-3-2 2 0,-1 1-6 16,4 0 7-16,-6-3 0 0,1 1 2 15,-2-2 2-15,0 0-5 0,0 0 9 0,0 0-3 16,0 0 6-16,0 0-12 0,0 0 12 16,0 0-2-16,0 0 13 0,0 0-14 15,0 0-3-15,0 0-2 0,0 0-2 16,0 0-2-16,0 0 0 0,0 0-5 15,0 0 9-15,0 0-5 0,0 0-1 16,0 0-7-16,0 0 9 0,0 0-2 16,0 0 1-16,0 0 4 0,0 0-9 15,0 0 3-15,0 0 2 0,0 0 4 16,0 0-2-16,0 0 2 0,0 0-5 16,0 0 4-16,0 0 0 0,0 0 3 0,0 0 4 15,0 0 0-15,0 0 8 0,0 0-10 16,0 0-6-16,0 0 2 0,0 0-1 15,0 0-5-15,0 0 6 0,0 0-10 16,0 0 3-16,-4 0 6 0,4 0-1 16,-3 0 3-16,3 0-3 0,0 0-3 15,0 0-5-15,-3 0 3 0,3 0-5 16,0 0-5-16,0 0-4 0,0 0-3 16,0 0-8-16,0 0-25 0,0 4 33 15,0 0 1-15,0-4 8 0,0 4 7 16,0-1-1-16,4-1-2 0,-4 0 11 0,0 0-6 15,3-1 6-15,-3-1-3 16,0 0 0-16,0 0-3 0,0 0 3 16,0 0 3-16,0 0-6 0,0 0 8 0,0 0-8 15,0 0 3-15,0 0 0 0,0 0 0 16,0 0-5-16,0 0-3 0,0 0 5 16,0 0 3-16,0 0-6 0,0 0-5 15,0 0 1-15,0 0 1 0,0 0 7 16,0 0 2-16,0 0 0 0,6 0 0 15,4-3 2-15,-5 3-4 0,1 0-1 16,2-3 6-16,1 3-6 0,2 0 8 16,16 0-7-16,-12 0 7 0,1 0-8 0,2 0 8 15,-1 6-7-15,14 3-81 16,-16-5-45-16,-2 1-60 0,0-2-96 16,-1 2-149-16,-3-2-159 0</inkml:trace>
  <inkml:trace contextRef="#ctx0" brushRef="#br0" timeOffset="-184025.26">16266 8012 1609 0,'0'0'28'0,"0"2"0"16,0-2 3-16,0 0-6 0,4 0 18 16,-4 2 22-16,4-2 130 0,-1 0-101 15,-1 0-18-15,2 0-35 0,-1 0-3 16,7 0 21-16,-6 0-31 0,3 0 0 0,0 0-6 16,0 0 4-16,9-6 10 15,-9 6-25-15,2-6-7 0,-1 0 1 0,0 1 4 16,8-2-4-16,-9 7-7 0,0-5-1 15,-2 2 4-15,1-1-3 0,-2 1 0 16,5-3 4-16,-6 5-8 0,-1-2 7 16,1 2-1-16,-1 0-1 0,1 1 9 15,-2 0-2-15,-1 0-1 0,0 0 5 16,0 0 6-16,0 0 37 0,0 0-33 16,0 0-1-16,1 6-15 0,-1 0 1 15,3 11 11-15,-3-8-2 0,3 5-5 0,1 2-4 16,-1 2-2-16,2 3-8 15,8 26 4-15,-5-19 3 0,2 2 2 16,0 2 1-16,1 1-3 0,15 38-12 0,-13-35 5 16,1 1-1-16,0 1 10 0,0 0 2 15,14 38 17-15,-14-39 7 0,-1-2 8 16,-1 2-2-16,0-1-12 0,-1-2-15 16,6 29 11-16,-10-34-6 0,-3-4 19 15,0-2 17-15,-2-2 6 0,-2 11 69 16,0-20-94-16,0-2-2 0,-9-1-11 15,1-1-6-15,-11 3 18 0,8-6-5 16,-2-2-1-16,-2-1 0 0,-1-2 0 16,-21 0-23-16,17 0-1 0,-1-8-4 15,1 2 2-15,0-1-5 0,2 2 3 0,-13 1 7 16,18 0 3-16,3 4-19 0,2 0-21 16,1 0-38-16,-6 0-201 0,8 0 77 15,-1 0-53-15,0 6-52 0,1 0-192 16,-4 6-630-16</inkml:trace>
  <inkml:trace contextRef="#ctx0" brushRef="#br0" timeOffset="-176586.33">20201 5455 1572 0,'-2'0'31'0,"1"0"81"0,1 0-33 16,0 0-19-16,0 0 6 0,0 0 25 15,0 0 110-15,0 0-102 0,0 0-12 16,0 0 6-16,0 0 3 0,0 0 5 0,0 0 87 16,0 0-97-16,0 0 89 15,0 0-169-15,0 5-9 0,0 2 0 16,0 5 9-16,0 24 59 0,0-11-24 16,0 6 3-16,0 3-8 0,0 4 5 15,5 0-9-15,1 39-5 0,-2-41-27 16,-4-2-5-16,5-3 3 0,-1-3-3 15,4 17-13-15,-6-29 2 0,3-2-24 16,-2-4-24-16,-1 0-62 0,1-3-89 16,3 0-357-16,-3-5 228 0,-2-2-147 15,2 0-81-15,0 0 47 0</inkml:trace>
  <inkml:trace contextRef="#ctx0" brushRef="#br0" timeOffset="-176025.75">21303 5302 1790 0,'0'-2'42'0,"0"2"25"16,0-1 95-16,0 1-120 0,0 0-3 15,0 7 27-15,0 0 25 0,0 4 31 16,0 15 110-16,0-9-120 0,0 4-22 16,0 2-23-16,0 1-5 0,5 30-7 15,-5-25-30-15,0 1-17 0,5 3-11 0,-5-4 15 16,5 33-15-16,-5-34 9 0,2-1-7 16,-2-2 3-16,0-3-19 0,0 12-229 15,0-22-12-15,0-3-135 0,0-2-194 16,0-3-29-16,-5-4 104 0</inkml:trace>
  <inkml:trace contextRef="#ctx0" brushRef="#br0" timeOffset="-175288.31">20405 6702 1292 0,'0'0'103'16,"0"0"-6"-16,0 0 26 0,0 0-12 0,0 0 6 16,0 0 124-16,0 0-118 0,0 0 2 15,0 0-17-15,0 0 13 0,0 0-1 16,0 0 108-16,0 0-138 0,0 5-29 15,0 1-34-15,4 3-12 0,2 24 11 16,-2-9 8-16,0 4 13 0,0 8 9 16,1 2-7-16,0 4-13 0,4 45-10 15,-6-43-27-15,0-2 1 0,1-3-3 16,-2-2 4-16,1 24-29 0,-2-37-48 16,1-5-102-16,-2-2-96 0,1-7-128 0,-1-3-181 15,0-7-641-15</inkml:trace>
  <inkml:trace contextRef="#ctx0" brushRef="#br0" timeOffset="-174804.09">20291 7031 2138 0,'-2'-5'24'0,"-2"0"8"16,0-2 31-16,3 7-55 0,-1 0-7 16,2 0 14-16,0 0 10 0,0 7 13 15,0 8 70-15,0-6-39 0,7 0 10 0,0 1 23 16,2 4 4-16,10 14 99 0,-8-14-123 16,2 3-4-16,1 1-28 0,1-1-6 15,18 16-12-15,-17-17-32 0,-1-2-1 16,2-2 2-16,-2 0 1 0,1-4 8 15,14 1-12-15,-13-9 7 0,-2 0-5 16,2 0 3-16,-3-10 5 0,17-18-9 16,-17 12-27-16,-1-3-36 0,0 0-53 15,-1-2-69-15,0-1-66 0,8-17-540 16,-11 22 147-16,-1 3 94 0</inkml:trace>
  <inkml:trace contextRef="#ctx0" brushRef="#br0" timeOffset="-172967.79">20864 8570 1145 0,'-1'-1'59'0,"-1"-1"31"16,1 0 3-16,-1 1-24 0,0-2-6 15,-3 0 81-15,2 1-56 0,1-2-11 16,-1 3-18-16,0-1 19 0,-4-1 109 15,4 2-92-15,1 1-7 0,0 0-32 16,1 0-19-16,-3 6 0 0,3 2-26 16,-1 1 2-16,0 4 2 0,2 4 25 0,0 2 17 15,0 32 68-15,5-21-69 0,2 1-8 16,0 2-5-16,-1-1 2 0,11 27-10 16,-8-32-26-16,1-3-12 0,2-2 0 15,0-3 2-15,0-3 1 0,16 10-8 16,-13-16 6-16,0-2 0 0,0-2 9 15,0-6-5-15,13 0 6 0,-15-9-12 16,-1-3 1-16,-2-4 2 0,-2-5-2 16,0-6 10-16,-4-39 19 0,-4 26-18 15,-9-91-17-15,0 88 0 16,-1 1 8-16,-1 5 6 0,-1 1 3 16,-15-22 41-16,14 36-30 0,-2 3 5 0,-1 3-10 15,-2 5 0-15,-19-1-4 0,19 12-13 16,-4 0-6-16,1 12-9 0,-2 2-8 15,2 5-26-15,-17 27-164 0,21-18 45 16,3 1-43-16,6 3-59 0,3-2-185 16,5 28-630-16</inkml:trace>
  <inkml:trace contextRef="#ctx0" brushRef="#br0" timeOffset="-172587.24">20913 8875 2059 0,'0'0'11'0,"0"0"13"16,0-5 43-16,0 5 39 0,0-5 28 16,0-8 115-16,0 7-175 0,6-3-19 15,-1-2-5-15,1-2-11 0,6-14 36 16,-4 13-52-16,0-1-2 0,0 2-16 15,2 1 1-15,0 1-3 0,10-5 11 16,-8 10-28-16,-2 3-39 0,-1-1-85 16,2 4-93-16,9 0-536 0,-11 9 154 0,1 1 89 15,-2 1 124-15</inkml:trace>
  <inkml:trace contextRef="#ctx0" brushRef="#br0" timeOffset="-171943.34">21271 8849 1840 0,'-1'3'48'0,"-1"-3"13"0,0 4 11 16,0-3 0-16,-3 3 127 0,2-3-73 16,1 1 7-16,-1-1-9 0,3 1-12 15,-4 1 50-15,3 0-117 0,1 2 8 16,0 0-6-16,0 2-13 0,0 3-3 15,7 14-14-15,-3-11-11 0,2 3-7 16,-1 0-4-16,2 1-2 0,4 15-4 16,-6-19-4-16,0 0-33 0,0-3-69 15,-1-1-94-15,2 1-472 0,-6-8 212 0,0-2-105 16,0 0 110-16</inkml:trace>
  <inkml:trace contextRef="#ctx0" brushRef="#br0" timeOffset="-171081.54">21449 8557 1525 0,'0'0'43'0,"0"0"20"15,0 0 12-15,0 0 0 0,0-2 40 16,6-2 151-16,-1 2-127 0,0 0-44 16,1 0-13-16,1-1-18 0,13-2 44 15,-9 4-52-15,0-2-8 0,3 1-9 16,1 0-14-16,16-1 3 0,-16 2-24 15,1 0-1-15,-1 1-3 0,1 0 0 16,-1 0 0-16,13 0-55 0,-16 0-52 0,-1 0-67 16,-1 0-75-16,-2 0-75 0,4 0-686 15,-8 0 556-15,-2 5 109 0</inkml:trace>
  <inkml:trace contextRef="#ctx0" brushRef="#br0" timeOffset="-170813.92">21608 8599 2573 0,'0'1'9'0,"0"-1"-2"0,0 0 32 15,0 0 17-15,0 0 55 0,0 0 28 16,0 0-1-16,0 0-43 0,0 0-40 15,5 0-52-15,-2 0-2 0,2 0 7 16,0 0-2-16,9 0-2 0,-5 0-2 16,2 0 1-16,1 0 3 0,3 0-6 0,15-6-13 15,-14 6-71-15,0-5-91 0,1 1-121 16,-1 0-153-16,-1 4-266 0,10 0-436 16</inkml:trace>
  <inkml:trace contextRef="#ctx0" brushRef="#br0" timeOffset="-170037.47">22253 8395 816 0,'0'-3'5'15,"0"-3"55"-15,0 2 29 0,0 1 32 16,0 0 37-16,0 0 19 0,0-2-19 0,0-5 86 16,0 5-139-16,0 0 15 0,0 2 25 15,0-1 27-15,0 3 143 0,0 1-217 16,0 0-35-16,0 0-44 0,0 0-12 16,-4 14 7-16,-1-7-7 0,1 1 3 15,1 1-3-15,-1 1 1 0,1 1-1 16,-2 16 8-16,4-11-5 0,0 3-10 15,1 2 4-15,0 3-6 0,0 30-2 16,6-24-3-16,-1 0 8 0,1 0 1 16,0-1-5-16,10 22-5 0,-7-29-3 15,3-3 7-15,0-3 2 0,1-2-1 16,17 8-5-16,-14-16 3 0,3 1 0 0,0-4 3 16,0-3-5-16,1 0 0 0,18-9-12 15,-21-2 14-15,-1-3 5 0,-3-3 5 16,-2-5 5-16,3-31 4 0,-10 24-12 15,-2-2-2-15,-2-2 4 0,0-2 11 16,-9-31 22-16,0 34-16 0,-3 2 2 16,-2 1 1-16,-3 0 4 0,-4 2-6 15,-29-24-20-15,21 28-20 0,-4-1-9 16,-75-36-83-16,72 44 76 16,0 3-10-16,-30-7-198 0,40 16-11 15,3 4-211-15,6 6-167 0,4 7 61 16</inkml:trace>
  <inkml:trace contextRef="#ctx0" brushRef="#br0" timeOffset="-160620.58">19404 2720 2245 0,'-5'-7'120'15,"4"7"-5"-15,-1 0 38 0,1 0 5 16,0 0 17-16,-1 0-29 0,1 0 44 16,1 0-162-16,0 0-15 0,-2 0-16 0,1 0 9 15,-5 11-14-15,2 6 1 16,0 9 9-16,2-9-3 0,2 2 7 15,0 1-4-15,0 1-4 0,0 0 7 16,13 18-3-16,-6-21-2 0,0-2-8 16,3-3 2-16,-1-2 1 0,1-2 0 15,14 0 10-15,-11-9-6 0,2 0-3 16,1-7 2-16,-1-2-7 0,1-4 7 16,16-17-2-16,-16 12 4 0,-2-1-11 15,0 0 2-15,-2 1-6 0,-4-1 1 16,6-14 2-16,-9 16 8 0,-2 2 2 0,-1-1 4 15,0 3-1-15,-2 0 3 0,0-7 9 16,0 12 1-16,0 3 3 0,-7 0-1 16,7 2-10-16,-4 2-1 0,4 1-14 15,-3 0-13-15,3 0 13 16,0 7-4-16,0 1 17 0,0 1 3 16,0 1-2-16,5 4-7 0,6 19-1 15,2 7 8-15,-8-19-5 16,8 23 1-16,-7-22-3 0,-2 0 14 15,0 1-8-15,-1 0 5 0,1-2 7 16,-3 22 27-16,-1-24-19 0,0-1 2 0,0-2 4 16,-6-2 16-16,0 0 3 0,-5 8 34 15,4-11-62-15,-2-1-18 0,-1-1 1 16,-1 0-1-16,-3 0-10 0,-14 5 14 16,12-8-3-16,-1-2-4 0,1-3-16 15,-3-1-51-15,1 0-97 0,-17-15-462 16,19 5 182-16,2-3-206 0,3-2 19 15,3-1 80-15</inkml:trace>
  <inkml:trace contextRef="#ctx0" brushRef="#br0" timeOffset="-159919.62">20092 2829 2061 0,'-7'-1'51'0,"-3"-3"143"0,6 4-55 0,1-1-23 16,2 1-15-16,-1-1-4 0,2 1-31 16,0-1-4-16,0 1-60 0,0-1-2 15,0 1-5-15,0 0 1 0,0 0-1 16,0 0-14-16,5 0 12 0,-2 0 1 15,1 0 8-15,1 0 0 0,2 0 0 16,11 0 2-16,-6 0-2 0,1 0 3 16,1 0-3-16,-1 0 4 0,1 0-1 15,14 0 6-15,-16 0-15 0,2 0-21 0,-1 0-71 16,1 0-74-16,-1 0-75 16,9-11-606-16,-14 7 295 0,1 4 87 15</inkml:trace>
  <inkml:trace contextRef="#ctx0" brushRef="#br0" timeOffset="-159691.24">20151 2983 2064 0,'-4'0'1'16,"1"0"3"-16,3 0 50 0,0 0 20 15,0 0 117-15,8-5-128 0,-1-1-10 0,0 2-9 16,0-1-15-16,3 1-8 16,12-3-1-16,-11 4-10 0,1 0 0 0,0 1-6 15,0 0-3-15,1 2-11 0,-1 0-91 16,13-2-542-16,-13 0-9 0,0 1 89 16</inkml:trace>
  <inkml:trace contextRef="#ctx0" brushRef="#br0" timeOffset="-158395.15">20871 2664 1546 0,'-3'0'48'0,"2"0"19"16,-3 0 184-16,2 0-129 0,-1 0 18 16,1 0-24-16,0-3-5 0,-1 3-15 15,-2 0 25-15,3 0-107 0,-1 0-14 16,-1 0-9-16,0 0 5 0,-1 9 0 15,-2 3 5-15,-8 22-3 0,8-12 4 0,-1 3 0 16,2 2 1-16,-1 3 4 0,3 1 0 16,1 27 8-16,3-30-9 0,0-3-5 15,7-4 1-15,0-2-3 0,3-4-7 16,0-2 2-16,15 3 2 0,-11-12 11 16,0-4 5-16,3 0-3 0,1-6 9 15,2-4 4-15,18-19 24 0,-18 10-14 16,-1-2 7-16,-1-2-4 0,-1 0 4 15,-3 0-10-15,-4 0-11 0,3-21 14 16,-13 24-21-16,0-1-8 0,0 0-7 16,-10 1-3-16,-1-1-14 0,-21-21-72 15,13 23 16-15,-3 1-15 0,0 1-20 16,-1 4-44-16,-1 3-29 0,2 3-54 0,-20 7-495 16,25 0 255-16,1 9 83 0</inkml:trace>
  <inkml:trace contextRef="#ctx0" brushRef="#br0" timeOffset="-158078.17">20788 2857 1850 0,'7'0'66'16,"0"-6"21"-16,2-1 4 0,0 3-24 0,1-2-37 15,13-5-17-15,2-1-15 16,-11 6 0-16,13-4-31 16,-16 5-104-16,1 3-264 0,-1 2-145 0,-1 0 22 15</inkml:trace>
  <inkml:trace contextRef="#ctx0" brushRef="#br0" timeOffset="-157553.12">21193 2989 1638 0,'0'2'0'0,"-8"1"-2"16,3 0 2-16,-1 1-3 0,-5 8 5 15,5-4-2-15,2 1 6 0,-1 1-4 16,1 3 28-16,0 0 12 16,3 13 73-16,1-11-74 0,0-3 2 0,0 0 1 15,7-1-13-15,-2-2 6 0,11 5 23 16,-8-9-33-16,0-2-6 0,1-1 2 0,1-2 5 16,1 0 1-16,10 0 16 15,-11-9-27-15,-1 2 7 0,0-1 11 0,-1-1 47 16,4-9 107-16,-10 10-99 0,0-1-38 15,-2-2-14-15,0 1-8 0,0-2-7 16,-8-13-18-16,0 11-1 0,-1 0-14 16,-1-1 7-16,3 1-7 0,-4 2-34 15,-5-6-185-15,10 11 8 0,1 2-91 16,2 5-152-16,0 0-110 0</inkml:trace>
  <inkml:trace contextRef="#ctx0" brushRef="#br0" timeOffset="-157191.77">21654 2655 1845 0,'1'-2'-1'15,"-1"2"7"-15,0 0 10 0,2 0 5 0,-2 0 63 16,1 0 5-16,1 7 17 0,-1 1-3 16,2 10-31-16,0-7-30 0,0 4 8 15,-1 0 4-15,1 1-5 0,0 1-33 16,4 18-7-16,-4-18-2 0,1-1-3 15,1 0 6-15,0 0-1 0,1-1-17 16,7 10-139-16,-5-12-46 0,0-2-174 16,0-2-219-16,0-1 37 0,0-2 91 15</inkml:trace>
  <inkml:trace contextRef="#ctx0" brushRef="#br0" timeOffset="-157008.38">21597 2821 2766 0,'-10'-2'16'0,"8"1"0"15,0 0 11-15,2 1-3 0,0 0 3 16,0 0-9-16,0 0-18 0,0 0-2 16,7 0 4-16,0 0 0 0,22-10 14 15,-14 6-12-15,1 0-8 16,2 0-54-16,42-9-708 0,-42 9 182 15,2 0 27-15</inkml:trace>
  <inkml:trace contextRef="#ctx0" brushRef="#br0" timeOffset="-156327.13">22275 2613 1220 0,'0'-14'-149'15,"0"3"-231"-15,0 3 112 0,6 2 51 16</inkml:trace>
  <inkml:trace contextRef="#ctx0" brushRef="#br0" timeOffset="-155045.98">22144 2649 1530 0,'5'0'28'0,"-5"0"22"0,5 0 21 15,-1 0 102-15,-4 0-96 0,3 0-14 16,-3 0-16-16,3 0-22 0,-3 0-12 16,4 0 20-16,0 0-9 0,-1 0-3 15,3 0-10-15,2 0-3 0,2 0 0 16,2 0-4-16,15 6 6 0,-12 0-7 0,0 1 2 15,-2 0-2-15,1 2 1 0,-3 1-1 16,8 11-2-16,-13-10 2 0,0 1 4 16,-3 0 1-16,-3 1-3 0,0-2-1 15,0 11 38-15,-14-3 37 16,7-11-37-16,-2 2 36 0,9-7-37 16,-4-1-6-16,4-1 9 0,0-1 1 15,0 0 1-15,0 0 19 0,0-11-54 16,0 4-19-16,0-9 2 15,6 5 6-15,-2-2 1 0,3-1-1 16,-1 0-3-16,1-2-2 0,10-17-1 16,-9 16 0-16,2 0 3 0,0-1-1 0,1 1 0 15,-1-1 4-15,0 1 1 0,9-12 8 16,-11 18-3-16,-3 2 2 0,-1 2-2 16,-2 3 0-16,-2 1-4 0,0 3-18 15,0 0 6-15,0 0 1 0,-7 9 8 16,-2 1 2-16,0 1-3 0,0 2-1 15,-10 20 2-15,9-16-1 0,1 0 2 16,1 1 2-16,2-1-10 0,3-1 8 16,3 12-8-16,0-16 9 0,0-1-5 15,6-1 8-15,0-2-6 0,2 1 7 16,2-4 0-16,15 1 9 0,-9-6-39 16,2 0-50-16,2 0-99 0,1-7-148 0,3-1-265 15,24-9-531-15</inkml:trace>
  <inkml:trace contextRef="#ctx0" brushRef="#br0" timeOffset="-154738.09">22702 2764 2309 0,'0'0'-4'0,"0"-5"8"0,0 5 13 16,0-3 4-16,0 3 1 0,0 0-11 15,0 0-2-15,0 0 3 0,0 0 7 16,6 5-3-16,-2 1 0 0,1 0 4 16,5 9 35-16,-5-7-30 0,0 1-7 15,1 1-5-15,-2 0-3 0,2 1 0 16,4 10-2-16,-1-1-90 15,-4-11-80-15,2 4-647 0,-3-7 220 16,-1-3 99-16</inkml:trace>
  <inkml:trace contextRef="#ctx0" brushRef="#br0" timeOffset="-154082.19">23133 2393 1790 0,'-4'-5'25'0,"-7"0"91"15,5 4-24-15,0 1-14 0,-1 0-26 16,-1 0-15-16,-2 6-24 0,-10 10-8 16,9-4 2-16,0 4-6 0,0 1 21 15,1 6 4-15,-6 25 39 0,7 2-29 16,8-26-23-16,1 19 1 15,7-25-6-15,0-2-6 0,3-3 3 0,4-1 3 16,2-3-1-16,2-3 2 0,26-4 14 16,-19-2-16-16,1-6 1 0,2-2 7 15,0-2 8-15,-1-2 6 0,23-16 31 16,-8-1 85-16,-25 15-17 16,8-12 136-16,-17 13-180 0,-2-1-44 15,-3 1-21-15,-3-3-4 0,0 0-8 16,0-2-1-16,-24-19-12 0,9 17-2 15,-3 1-7-15,0 0-13 0,-3 2-24 16,-1 1-43-16,-18-7-195 0,4 10-101 16,22 9 148-16,-12 4-508 15,17 7 224-15,0 0 92 0</inkml:trace>
  <inkml:trace contextRef="#ctx0" brushRef="#br0" timeOffset="-153799.68">23062 2597 1896 0,'-5'7'-8'16,"2"-5"22"-16,3-1 31 0,0 0 27 16,0 0 16-16,0-1-14 0,6 0 32 15,5 0-7-15,-4 0-58 16,17-10-17-16,-10 4-18 0,5 1-6 16,2 0-6-16,2-3-105 0,1 1-183 0,23-7-928 15</inkml:trace>
  <inkml:trace contextRef="#ctx0" brushRef="#br0" timeOffset="-153450.11">23707 2559 2629 0,'4'-6'4'0,"-1"0"8"0,-1 2 37 16,0 2 48-16,-1 2 13 0,-1 0 73 16,0 0-163-16,0 0-19 0,0 0-15 15,0 0 7-15,0 0 3 0,0 0 3 16,6 19 18-16,-6-8-8 0,5 3 8 15,0 2-5-15,-1 2-2 0,-1 0 1 16,1 18 0-16,-1-18-10 0,1-2-20 16,-1 1-82-16,2-3-92 0,-3 0-122 0,2-3-285 15,5 7-693-15</inkml:trace>
  <inkml:trace contextRef="#ctx0" brushRef="#br0" timeOffset="-149675.93">19022 3147 1675 0,'-8'0'60'0,"3"3"43"0,-1-1 47 0,0 0 21 16,-2 1-7-16,-15 6 74 0,8-2-159 15,-2 3-8-15,-4 3 14 0,-6 5 10 16,-2 5 5-16,-46 37 81 0,32-21-124 16,-6 7-4-16,-5 6-23 0,-5 8 0 0,-5 6-7 15,-77 83-13-15,64-68-13 16,-3 7 22-16,-3 2-3 0,-2 4 2 0,-1 0 0 15,-85 97-22-15,87-96-2 0,1 0 17 16,3-1 3-16,4-3 0 0,5-5 10 16,-51 65-23-16,70-86-8 0,8-8 0 15,6-11-1-15,8-9-38 0,6-12-43 16,-6 4-375-16,22-29 171 0,8 0-38 16,0 0-24-16,0-12-197 0,9-6 17 15</inkml:trace>
  <inkml:trace contextRef="#ctx0" brushRef="#br0" timeOffset="-149200.56">17193 4667 1764 0,'-1'-9'39'0,"0"-1"34"15,-1-2 93-15,2 8-125 0,0 2-33 16,-3 2-10-16,1 0-1 0,-1 11 3 16,-6 22-1-16,2-7-1 0,-2 7 15 15,-1 9 6-15,-2 7 16 0,-2 8 9 16,-16 67 43-16,15-60-58 0,1-4-3 0,0-3-3 16,2-7-12-16,2-8 4 0,-2 17 3 15,12-38-16-15,0-5 1 0,0-5 16 16,10-6 10-16,2-5 10 0,23-9 25 15,-11-3-47-15,5-7-3 0,4-6 3 16,7-6-3-16,5-10-5 0,58-58 21 16,-47 40-24-16,3-2-7 0,0-1-52 15,-1 0-107-15,49-53-953 0</inkml:trace>
  <inkml:trace contextRef="#ctx0" brushRef="#br0" timeOffset="-124259.41">13755 5887 2188 0,'-6'-1'21'15,"1"0"28"-15,-1 1 27 0,1 0 99 16,3 0-108-16,2 0-15 0,-1 0-12 0,1 0-6 16,0 0-18-16,0 0-12 0,0 0-7 15,0 0 17-15,6 0 10 0,0 0 45 16,10 0 74-16,-7 7-90 0,4-2-50 16,0 2 3-16,1-1 24 0,3-2 8 15,19 6 46-15,-16-5-46 0,1-1 1 16,2 0-4-16,3-2 7 0,2 2 11 15,35-1 56-15,-28-3-61 0,2 0-45 16,4 0-1-16,2 0-2 0,2 0-2 16,47-10 9-16,-46 4 2 0,1 1-5 15,-2-1 12-15,-3 1-6 0,34-7 3 16,-42 5-17-16,-3 2 2 0,-4-1 4 0,-1 1-2 16,-3 0 4-16,13-3-2 0,-21 5 5 15,-3 0-27-15,-3 1-23 0,-2 2-17 16,-2-1-85-16,-1-1-391 0,-4 2-3 15,0 0-223-15,0 0 116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3-23T10:55:01.2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17437 324 1087 0,'0'0'42'0,"0"0"44"0,0 0 165 16,0 0-101-16,0 0-133 0,0 0 0 15,0 0 32-15,-3 0-21 0,3 0-14 16,-4 0-15-16,2 0 0 0,-1 5 5 16,1-1 6-16,0-4 1 0,0 3 11 15,-1 0 46-15,2-3-20 0,0 2 5 16,1 0 22-16,0-1 15 0,0-1 79 16,0 0-114-16,0 0-22 0,0 0-14 15,0 0-14-15,4-5-14 0,0 5 7 16,-1 0-1-16,0-5 3 0,6 0-3 15,-4 2 5-15,0 0-7 0,1 0 4 16,1 0-2-16,9-4 3 0,-9 5-5 0,2 0 5 16,0 0 5-16,10 2 3 15,-11 0-5-15,1 0-2 0,-2 6-2 0,1 1 4 16,5 15 3-16,-9-7 2 0,-1 3-3 16,-3 3 4-16,0 2-8 0,0 25 8 15,-16 0-4-15,8-25 1 16,-10 19 13-16,9-23 29 0,1-5 22 15,1-1 37-15,0-3 21 0,0-2-8 16,1-2 8-16,-4-2 68 0,7-4-119 16,-1 0-35-16,2 0-14 0,0 0-9 15,0 0-25-15,2-6-1 0,-1 0-24 16,1 2 11-16,0-1 2 0,0 1 2 0,0 1 3 16,0-1 10-16,9 2 2 0,12-4 1 15,5 2-4-15,-12 3-2 16,17 1-40-16,-15 0-19 0,-3 0-71 15,1 0-80-15,-1 0-100 0,-1 0-88 16,1 0-192-16,9 4-476 0</inkml:trace>
  <inkml:trace contextRef="#ctx0" brushRef="#br0" timeOffset="920.74">18407 503 1640 0,'0'-6'101'16,"0"5"-15"-16,0 1 13 0,0 0-22 16,4 0-26-16,-4 0-18 0,3 0-6 0,-3 0-20 15,3 0-3-15,-2 0 9 16,2 6 7-16,-1 1-2 0,2 1 8 15,-1 2 1-15,1 2-11 0,-1 3 4 16,6 24 11-16,-7-18-19 0,0 2-4 16,-1 1-9-16,-1 0 5 0,0 1-4 15,0-1 2-15,0 17 4 0,-3-23-2 16,3-4-1-16,-6-4 2 0,6-2-2 16,0-3 6-16,-4-2 7 0,4-3 62 15,0 0-47-15,0 0-5 0,-3-5-31 0,0-2-1 16,0-3 7-16,1-2-11 15,-4-20 5-15,4 11-2 0,0-3 3 0,2-2-4 16,0-1-1-16,0-3 5 0,0 0 4 16,12-26 7-16,-5 29-11 0,1 5-2 15,0 1-3-15,1 4-4 0,6-8-3 16,-6 17 12-16,-3 1-7 0,1 3 7 16,0 2-3-16,5 2-2 0,-6 0 9 15,-2 6-5-15,3-1 12 0,-4 2-1 16,1 9 26-16,-4-8-7 0,0 1 8 15,0 3-2-15,0-1 2 0,-7-1-14 16,0 3-1-16,-5 11-5 0,6-12-10 0,-1-1-19 16,1-1-16-16,-1 0-29 0,1-3-39 15,1-1-60-15,-4 0-453 0,6-6 126 16,3 0 17-16,0 0 118 0</inkml:trace>
  <inkml:trace contextRef="#ctx0" brushRef="#br0" timeOffset="1334.54">18759 441 1954 0,'-8'0'15'15,"-2"0"3"-15,3 7 6 0,-2-1-2 16,-7 4 20-16,7-5-27 0,1 1-12 16,1 0-4-16,0 0 3 0,2 1-3 15,0 7 11-15,5-6-12 0,0-2-2 16,0 2 0-16,0-1 3 0,8-1-2 16,0 0 4-16,8 3-11 0,-9-4 7 15,1-2-4-15,-1-1-3 0,1-1 3 0,-1 1-9 16,1-2 6-16,6 0-7 15,-7 0 20-15,0 0-2 0,-1-8-6 0,-2 3 7 16,1 5-9-16,2-10-14 0,-2 5-19 16,-3 1 17-16,2-1-20 15,-2 3 19-15,0-1-5 0,1 0-4 16,0 2-1-16,-1-3 2 0,7 1-10 16,-3 0-9-16,-4 3 17 15,4 0-97-15,-5 0-40 0,1 0-126 16,-1 0-59-16,1 5 24 0</inkml:trace>
  <inkml:trace contextRef="#ctx0" brushRef="#br0" timeOffset="1859.5">18786 454 1505 0,'0'0'0'16,"0"0"-6"-16,6 0 3 0,0 0 138 16,-4 0-37-16,3 0-4 0,0 6-52 15,1-2-16-15,1 2-10 0,9 7 20 16,-7-5-27-16,1 0 5 0,0-1-10 0,-1 3 5 16,0-1-3-16,1-2-4 15,7 8-10-15,-10-9 2 0,0-1-46 16,0 0-103-16,-1 0-158 0,-1-1-136 15,4 1-333-15</inkml:trace>
  <inkml:trace contextRef="#ctx0" brushRef="#br0" timeOffset="2253.94">18995 492 1300 0,'0'0'31'0,"0"0"62"16,0 0-71-16,0 0-5 0,0 0-13 16,0 0 0-16,0 0 16 0,10 0 50 15,1 8-4-15,-4-4-47 16,7 9-3-16,-2 2 0 15,-6-6-4-15,7 10 111 0,-10-9-42 16,1-1-6-16,0-1-35 0,-1 2-19 0,0-2-9 16,0-2 21-16,-2 3 72 15,1-3 73-15,-1-4-75 0,0-2 120 16,-1 0-151-16,0 0-39 0,0-8-36 16,0 2-3-16,0-1-1 0,0-3 5 15,0-12-14-15,0 9 8 0,0-1-27 16,5 0-32-16,0 0-49 0,0 0-65 15,3-9-367-15,-3 14 66 0,1 1-20 16,-2 1 93-16</inkml:trace>
  <inkml:trace contextRef="#ctx0" brushRef="#br0" timeOffset="2648.05">19312 476 1776 0,'-16'0'38'16,"2"0"16"-16,7 7-38 16,-7 7 11-16,9-5-13 0,0 1-6 15,1-1-7-15,0 1 3 0,1-1-5 16,0 0-3-16,3 6-3 0,0-10 5 15,0-2 2-15,7 1 3 0,-2-3 0 0,2-1-2 16,-2 0-6-16,6-6-4 0,-1-7-6 16,-6 5 15-16,5-8-1 15,-6 6 7-15,1 2 5 0,-1-2 0 16,0 3-10-16,1 0-1 0,1-5-26 16,-2 9 25-16,2 1 4 0,-3 2 18 15,3 0 6-15,-2 0 6 0,2 0 1 16,4 15 10-16,0 1-26 15,-5-6-12-15,5 9 6 0,-5-9-9 0,2-1-6 16,1-1 0-16,-1 0-7 16,3-1-71-16,-3-2-88 0,12 3-617 0,-11-6 340 15,1-2 93-15</inkml:trace>
  <inkml:trace contextRef="#ctx0" brushRef="#br0" timeOffset="3182.08">19507 412 1113 0,'2'0'-1'0,"-1"0"2"0,-1 5 61 15,4 9 86-15,-2-8-42 0,-1 1-54 16,1 0-7-16,-1 2-14 0,5 7-22 16,-2 0 76-16,-1-9-41 0,1 9 16 15,-2-10-57-15,-1 0 1 0,2 0-13 16,-2-1 1-16,1-2 4 0,1-1 2 15,-1-2 3-15,0 0 7 0,1 0-4 16,-1-7 0-16,1-1 1 0,1 0 3 16,-1 0-5-16,4-11 6 0,-4 10-11 15,1-1-2-15,-3 2 1 0,5-8-4 16,-5 9 8-16,2 0-2 0,-1 2-5 16,-2 1-7-16,3-1-6 0,-2 5 18 0,-1 0 2 15,3 0-1-15,-3 0 3 0,4 14 5 16,-2-7-1-16,0 0-3 15,0-2-2-15,1 2 3 0,-1-1-7 0,4 4 14 16,3-1 18-16,-4-6-13 16,5 3-1-16,-5-5-12 0,0-1 4 15,-1 0 1-15,0 0-6 0,2 0-2 16,5-14-1-16,-4 7 4 0,0-1-5 16,0 0-4-16,-1-2 7 0,8-7-17 15,-9 9 14-15,1 0-4 0,0 3 7 16,-1 1-2-16,4 1 6 0,-5 3-6 15,1 0 8-15,-3 0-5 0,3 6-5 0,3 6 5 16,-4-4-2-16,-1-2 5 16,2 2-1-16,1-1 0 0,-3 1-60 0,7 7-451 15,-6-7 38-15,0-1 58 0,1-1 118 16</inkml:trace>
  <inkml:trace contextRef="#ctx0" brushRef="#br0" timeOffset="3459.33">19974 400 1873 0,'0'-2'35'16,"0"0"44"-16,0 1 161 16,0 0-124-16,0 1-28 0,0 0-15 0,-5 0-43 15,0 0-4-15,0 0-31 0,1 0 5 16,4 0-6-16,-3 6-5 0,0 1-1 15,3-4 9-15,0 1 2 0,0 0-5 16,0 2 0-16,0 9 1 0,5-7 6 16,2 1-1-16,-1 1-5 0,1-1 7 15,1 0-1-15,9 8 3 16,0-1-1-16,-9-10 3 0,6 5-8 16,-8-7 2-16,0-1-34 0,-2 0-58 0,-1 1-77 15,-2-1-103-15,-1 0-130 0,0 6-562 16</inkml:trace>
  <inkml:trace contextRef="#ctx0" brushRef="#br0" timeOffset="3865.08">20594 667 1925 0,'3'-4'27'0,"2"2"18"16,-1 1 21-16,-1 1 23 0,1 0 24 0,-4 0 8 16,1 15 83-16,-1-5-145 0,0-1-27 15,0 5-14-15,-7 2-8 0,2 3-6 16,-10 21-91-16,-1 2-465 15,6-24-68-15,-6 15-445 0</inkml:trace>
  <inkml:trace contextRef="#ctx0" brushRef="#br0" timeOffset="4908.76">21449 264 854 0,'-1'0'0'0,"0"0"-8"15,1 0 8-15,0 0 22 0,0 0 74 16,0 0 55-16,0 0 257 0,0 0-233 16,0 0-27-16,0 0-37 0,0 0 98 15,0 0-115-15,0-6-7 0,0 6-39 16,-7-5-10-16,-3 5-23 0,7 0-17 16,-1 0-5-16,-1 11 4 0,0 1-2 15,-2 23 20-15,3-11-3 0,3 2-6 0,1 2-5 16,0 3 5-16,0 28-7 15,17-7 6-15,-9-31 0 0,9 12-2 16,3-13-3-16,-10-16-2 16,11-4 8-16,-10 0 1 0,-1-9 15 15,1 0-4-15,-2-5 4 0,0 0 8 16,0-2 7-16,5-16 73 0,-10 15-45 16,0 0-3-16,-2 2-2 0,-2 1-17 15,0-13-14-15,-10 14-33 0,0-1 3 16,-2-2 9-16,-17-14-9 0,13 14 2 15,-1 0-4-15,-1 2 0 0,0-1 7 0,-13-7-14 16,19 14-28-16,2 1-56 16,4 3-50-16,0 4-61 0,6 0-357 0,0 8 84 15,0 0-56-15,6 1 91 0</inkml:trace>
  <inkml:trace contextRef="#ctx0" brushRef="#br0" timeOffset="5150.97">21399 435 2036 0,'-1'1'-8'15,"0"0"-1"-15,1 0 4 0,0 0-1 16,12 1 28-16,-5 0 16 0,0 0 0 15,3-1 0-15,13 3-1 0,-9-2-32 16,-1 0-6-16,1 0-3 0,-1-1-7 16,14 1-105-16,-15-2-20 0,0 0-130 15,-2 0-160-15,-1 0-44 0</inkml:trace>
  <inkml:trace contextRef="#ctx0" brushRef="#br0" timeOffset="5523.37">21766 526 1432 0,'3'-1'12'0,"-3"1"52"0,4 0 56 15,-2 8 36-15,1 1 28 0,1 12 69 16,-3-8-176-16,1 2-36 0,0 2-19 15,0-1-13-15,-1 1-10 0,4 12-5 16,1-4 3-16,-3-14-46 16,1 4-295-16,-3-9-121 0,0-3-77 0,0 0 86 15</inkml:trace>
  <inkml:trace contextRef="#ctx0" brushRef="#br0" timeOffset="6002.63">22316 554 1515 0,'3'0'5'16,"0"-1"43"-16,-1 1 49 0,0 0 28 16,0 0 25-16,0 7-37 0,1 8 28 15,-1-6-82-15,-1 3 6 0,-1 0-12 16,0 2 0-16,0 0-33 0,0 2-9 15,-6 15-4-15,6-17-10 0,-6-2-71 16,1 0-94-16,2-4-169 0,-1-1-224 0,1-2 20 16</inkml:trace>
  <inkml:trace contextRef="#ctx0" brushRef="#br0" timeOffset="7802.27">22770 205 1857 0,'0'5'21'15,"0"1"20"-15,-6 3 79 0,-1-4-53 16,2 1 10-16,-1 3 6 0,-6 12 91 16,6-7-115-16,0 1-15 0,0 2-21 15,1 1-13-15,-4 24 0 0,8-20-3 16,-1 0 3-16,2 1-3 0,0 0-3 15,0-1-5-15,10 0 6 0,11 18-4 0,5-9 4 16,-12-19-1-16,15 0 48 16,-1-12 22-16,-14-9-49 15,11-19 12-15,-13 12-11 0,-2-2 2 16,-1-2 9-16,-1 0-5 0,5-23 66 16,-9 23-58-16,-1 0-6 0,-1 0-18 15,-2-1-3-15,0-22 5 0,-7 21-18 16,-1 0-3-16,-2 1 3 0,-1-2-3 15,-17-18 11-15,11 24-5 0,0 0 6 16,-2 4-8-16,0 2-4 0,-18-4-37 0,20 11-20 16,1 4-51-16,3 0-51 0,0 7-52 15,-5 15-342-15,12-8 146 16,-1-2-108-16,4 2 53 0,0 0 74 0</inkml:trace>
  <inkml:trace contextRef="#ctx0" brushRef="#br0" timeOffset="8080.49">22776 455 2144 0,'0'1'-4'0,"0"-1"4"0,0 0 33 16,4 0 28-16,6 0 130 0,-5-6-121 16,0 0-23-16,1-1-24 0,8-3-15 15,-6 5-7-15,0 1-4 0,-1 1 2 16,2 0-5-16,9 1-118 0,-10-1-20 0,0 2-96 16,1 1-88-16,0 0-153 0,6 0-411 15</inkml:trace>
  <inkml:trace contextRef="#ctx0" brushRef="#br0" timeOffset="8496.32">23043 581 1718 0,'0'2'28'0,"0"-2"28"0,0 0 32 16,10 0 139-16,-1-12-49 16,-3 5-110-16,5-7 100 0,2-2 1 15,-6 8-123-15,3-5-17 16,-5 9-4-16,-1 1 4 0,-2 1 6 15,-1 2-7-15,-1 0-14 0,0 0-4 16,0 12-1-16,-5 7-10 0,5-8-3 16,-5 18 9-16,1-13-5 0,4 0 9 15,0 1-9-15,0 0 5 0,0 0-1 16,6-1-6-16,9 11 5 16,0-7-4-16,-7-14-4 0,9-1 2 15,1-5-2-15,-9 0 0 16,10 0-58-16,2 0-210 15,-11-5 22-15,9 1-732 0,-2 0-44 16</inkml:trace>
  <inkml:trace contextRef="#ctx0" brushRef="#br0" timeOffset="17099">16193 3353 1222 0,'0'0'23'0,"0"0"11"16,0 0 48-16,0 0-42 0,0 0 18 0,0 0 21 15,0 0 21-15,0 0 66 0,0 0-120 16,0 0-12-16,0 0-21 0,0 0 93 16,4 0 1-16,7 0 123 0,-4 0-187 15,3 4-5-15,2-4 43 0,4 7-15 16,3-1 9-16,24 6 73 0,-18-5-100 15,1 0-15-15,2-1-13 0,2 0-3 16,0-1 7-16,29 4 15 0,-28-7-21 16,-3-1-2-16,1-1-3 0,1 0 2 0,-1 0-1 15,28 0-8-15,-30-7-6 0,-2 0 0 16,0 1 0-16,-2 0-32 0,-2 1-68 16,12-7-334-16,-19 8 70 0,-3 2-248 15,-3 2 34-15,-2 0 62 0</inkml:trace>
  <inkml:trace contextRef="#ctx0" brushRef="#br0" timeOffset="19247.72">16518 8058 514 0,'-1'-1'-5'15,"1"1"0"-15,0-1-5 0,0 1 3 0,0-2 7 16,0 1 5-16,0-2 14 0,4 2-19 16,0-1 0-16,-4 0 9 0,5 0-14 15,0-3 16-15,0-1-15 16,-1 1 4-16,-2 4 0 0,-1-1 10 16,0 1-5-16,0 1-5 0,-1 0 5 15,2 0 1-15,-2 0-6 0,1 0-4 16,0 0 9-16,0 0 12 0,-1 0 152 15,4 0 256-15,0 0-216 0,0 0-100 0,2 0-11 16,2 0 5-16,13 0 152 16,-7-6-187-16,2 6 41 0,1-4-44 0,3 4-10 15,2-4 30-15,25-1-7 0,-22 3-38 16,-1 0-32-16,1 0-3 0,0 1-3 16,21-4 5-16,-24 3 0 0,-1 0-3 15,1-2 1-15,-3 1 2 0,0-1-5 16,13-4-6-16,-16 4-42 0,-2-1-124 15,-2 0-231-15,0 2-215 0</inkml:trace>
  <inkml:trace contextRef="#ctx0" brushRef="#br0" timeOffset="35834.54">16539 2571 1825 0,'-5'-4'40'0,"5"0"55"16,0 1 43-16,-4 0 44 15,0 1 143-15,4 0-192 0,-2 2-30 0,2 0-24 16,0 0-17-16,0 0-25 0,-3 0-1 15,2 7-28-15,0 0-1 0,0 4-4 16,1 4 2-16,-1 5 1 0,-1 32 7 16,1-21-1-16,0 2-6 0,-1 1 1 15,1 0 6-15,1-2-12 0,-3 25 13 16,2-13-22-16,1-28-17 0,0 4-62 16,0-15-2-16,0-2-55 15,0-3-40-15,0 0-79 0,5 0-140 0,0-12-779 16,-2 3 710-16</inkml:trace>
  <inkml:trace contextRef="#ctx0" brushRef="#br0" timeOffset="36284.43">16372 2830 2067 0,'-3'-2'36'0,"2"-2"15"15,-1 3 20-15,1 1-4 0,1 0 3 16,0 0 25-16,0 0-71 0,0 0-20 0,0 0-7 16,0 5 3-16,0 2 3 15,11 12 9-15,-5-6-6 0,1 0-3 0,0 3 5 16,1 2-4-16,1-1-2 0,8 13 6 16,-10-17-1-16,1-1 2 0,-1-4-3 15,1 0 8-15,-1-3-1 0,7-1 14 16,-6-4-14-16,0 0-4 0,1 0 2 15,2-9 1-15,0 1-7 0,15-14 8 16,-12 9-14-16,0 0-2 0,0-2 4 16,1 1-7-16,-2 0-11 0,12-16-232 15,-12 16-116-15,-3 1-284 0,-2 1 67 0</inkml:trace>
  <inkml:trace contextRef="#ctx0" brushRef="#br0" timeOffset="37634.28">16397 7379 1621 0,'0'-3'54'0,"-3"-1"17"0,3 1 6 0,0-1-16 16,0 0 2-16,0 4-45 0,0 0-1 15,0-2-9-15,0 2 3 0,0-1 6 16,0 1 25-16,0 0 2 0,0 0 2 16,0 0 14-16,0 0 14 0,0 0 105 15,0 4-75-15,0-4-8 0,0 7-29 16,4 1-11-16,-1 1-10 0,3 19 21 0,-3-9-32 16,1 2-20-16,0 3 2 15,0 3-5-15,2 25 8 0,-3-29-18 16,0 0-2-16,0-4 0 0,0-3-13 0,-2-3-5 15,3 5-138-15,-2-14 4 0,-1 0-60 16,0-4-30-16,1 0-60 0,-1 0-601 16,0 0 455-16,-1-7 98 0</inkml:trace>
  <inkml:trace contextRef="#ctx0" brushRef="#br0" timeOffset="38169.51">16337 7553 1580 0,'-2'0'35'0,"1"0"28"0,-1 0 20 16,0 0 115-16,2 0-105 0,-2 0-1 15,1 0 1-15,1 0-6 0,0 0-10 16,0 0-77-16,0 8-7 0,0 0 5 16,5-1 4-16,5 12 9 0,-5-9-1 15,0 0 2-15,1-1 8 0,-1 0 7 16,1-1-4-16,5 4 17 0,-6-8-21 0,1 0 7 16,-1-2 2-16,2-1 0 15,5-1 14-15,-5 0-24 0,0 0-8 0,1 0-9 16,-1-6 10-16,1 6-12 0,8-11 13 15,-9 6-15-15,0 1 11 0,0-2-8 16,0 2 1-16,5-7-189 0,-7 7-46 16,0-1-265-16,-2 1-124 0,0 3 65 15</inkml:trace>
  <inkml:trace contextRef="#ctx0" brushRef="#br0" timeOffset="40443.33">22411 2510 1447 0,'0'0'121'0,"0"0"-20"16,0 0 16-16,0 0-39 0,0 0-8 15,0 0-19-15,0 0 32 0,0 0-61 16,0 0-7-16,0 0-13 0,0 0-1 16,0 0-1-16,0 0-3 0,0 0 0 15,0 7 15-15,0 12 15 0,5-7-5 16,-5 4-11-16,6 4 1 16,-1 0 1-16,-1 3-4 0,2 23 14 0,-4-23-13 15,1 0-4-15,-1-2 3 0,-2 1-2 16,3-3-5-16,-1 0 0 0,-1 13-4 15,-1-18 3-15,0-3 2 0,0-1-4 16,0-2 1-16,0-3-3 0,0 4 0 16,0-7-1-16,0 1-1 0,0-1-46 15,0 0-33-15,0 0-35 0,0 5-173 16,0 0-33-16,0-4 136 16,0 4-273-16,0-5 239 0,0-1 29 15,0-1 65-15,0 0 26 0</inkml:trace>
  <inkml:trace contextRef="#ctx0" brushRef="#br0" timeOffset="40990.33">22283 2944 1721 0,'-2'-4'31'0,"0"2"9"16,1 2 12-16,1 0 10 0,0 0-27 0,0 0 11 16,0 0-35-16,0 0-13 15,0 0-6-15,6 0 6 0,-2 0 3 16,0 0-1-16,3 9 13 0,0 0-7 15,13 16 26-15,-9-9-16 0,2 0 7 16,0 1 2-16,-1 1-8 0,1-1-9 16,-2 0-3-16,11 13-7 0,-13-18 9 15,0-2 6-15,-1-1 7 0,0-4 35 16,-1-1 20-16,8-4 135 0,-7 0-113 16,1-8-5-16,-1 0-16 0,2-4-12 0,0-3-9 15,11-19 17-15,-1-7-47 16,-10 20-27-16,9-19-20 15,-11 22-64-15,0 3-93 0,-2 2-126 0,-2 3-272 16,0 2-83-16</inkml:trace>
  <inkml:trace contextRef="#ctx0" brushRef="#br0" timeOffset="43255.82">22234 7258 1473 0,'0'0'33'16,"0"0"26"-16,0 0 9 0,0 0 7 0,0 0 25 16,0 0-56-16,0 4 3 0,0-4-19 15,0 0 3-15,0 4-12 0,0 0-3 16,0-1-16-16,0 0 7 0,0 1 0 15,0 3 3-15,0 1 25 0,5 13 33 16,-1-7-31-16,-1 2-18 0,0 2 2 16,1 2 3-16,0 1-9 0,4 21 1 15,-4-22-10-15,0 0 7 0,-1-2 9 0,-1-3 0 16,1-1-5-16,1 10-8 16,-3-15-3-16,1-2-7 0,-2-1 5 0,0-2 0 15,0-2-7-15,0 0 9 16,0-2-6-16,0 0-5 0,0 0 2 0,0 0-24 15,0 0-28-15,0 0-174 0,0 0 37 16,0 0-107-16,0-5-127 0,0 1-28 16,0 0 83-16</inkml:trace>
  <inkml:trace contextRef="#ctx0" brushRef="#br0" timeOffset="43778.64">22177 7597 2078 0,'-2'-4'36'0,"0"4"35"0,1 0 25 16,0 0 15-16,1 0 52 0,0 0-117 15,0 0-10-15,0 0-23 0,0 0-6 16,0 0-4-16,0 0-9 0,0 0 4 15,4 0-1-15,1 0 7 0,0 7-1 16,0 1-2-16,8 10 2 0,-5-9 5 16,0 1-1-16,0-1 3 0,1-2-3 15,-1 1 1-15,6 2 7 0,-7-7-11 16,-1-1 4-16,1 1-6 0,-1-2 7 0,0-1 3 16,5 0 11-16,-5 0-13 0,1-6 5 15,-2-1-3-15,2-1 3 0,2-1 2 16,7-15-4-16,-8 9-11 0,-1-2-4 15,1-2-1-15,-1-2-24 0,-1 1-63 16,6-22-337-16,-5 22-49 0,-4-1-150 16,1 5 86-16</inkml:trace>
  <inkml:trace contextRef="#ctx0" brushRef="#br0" timeOffset="46116.5">23070 2907 1899 0,'0'0'17'0,"0"0"9"15,0 0 4-15,0 0 20 0,0 0-5 16,0 0 45-16,0 0-8 0,6 0-34 16,4 0 40-16,-4 0-54 0,0 0 29 15,1 0 3-15,2 0 30 0,2 0 10 16,9-6 30-16,-9 1-91 0,1-2-19 16,-2-2-7-16,2 1-1 0,-1 0-12 15,9-9-7-15,-3 2 3 16,-10 11 6-16,1-4 8 0,-5 5-6 15,-2 1-2-15,-1 2-1 0,0 0-1 16,0 0-8-16,0 0-11 0,0 6 0 0,0 1 5 16,0 0 0-16,0 2 5 0,0 4 4 15,0 4 1-15,0 23 13 16,0-18-12-16,0 3 8 0,6 2-5 0,-1-1-5 16,0 0 1-16,7 25 4 0,-5-26-4 15,-1-1 5-15,0-2-10 0,-1 0-4 16,0-5 9-16,-1-2 5 0,1 8 5 15,-2-15 4-15,-2-3 24 0,-1-1 48 16,0-1 34-16,0-2 5 0,0 2 89 16,-6-1-142-16,1-2 12 0,0 3-18 15,-1-3-13-15,0 0-18 0,-3 0-25 0,-15 0-17 16,11 0 9-16,-3-7-10 0,1-1-2 16,-2 1-19-16,-1-2-24 15,-10-10-82-15,16 10 16 0,2-1-83 0,3 4-125 16,0-3-90-16,5 1-97 0,2 1-174 15,0-8-426-15</inkml:trace>
  <inkml:trace contextRef="#ctx0" brushRef="#br0" timeOffset="46597.53">23527 2743 1811 0,'0'-6'43'15,"0"3"26"-15,-4 1 11 0,4 2 2 16,-7 0-26-16,2 6 2 0,-7 15 97 15,6-6-87-15,0 5-18 0,0 4-16 16,0 5 5-16,0 4 4 0,1 3-10 16,1 39-4-16,4-36-24 0,0-2 1 15,0-1 4-15,6-1-6 0,1-5-9 16,1-2 6-16,9 18-6 0,-8-28 3 0,2-4-22 16,1-1-46-16,0-4-67 0,1-2-82 15,1-3-101-15,15-4-695 0,-15 0 571 16</inkml:trace>
  <inkml:trace contextRef="#ctx0" brushRef="#br0" timeOffset="46967.58">23723 2991 1640 0,'-3'4'7'16,"-1"2"10"-16,2 0 17 0,-1 3 6 15,1 1 13-15,-3 15 32 0,1 8-45 16,3-16-34-16,1 20-3 16,0-20-1-16,0 0 0 0,6-2 2 15,0-2 5-15,-1 0-3 0,9 5 6 16,-9-12-7-16,2-1-2 0,0-2-1 15,0-3 7-15,1 0 2 0,0 0 11 16,7-13 25-16,-7 4-7 0,0-1 0 0,0-3 6 16,0 0 17-16,-1-3-8 0,3-19 54 15,-6 17-59-15,-1 0 4 0,-3 0-12 16,0 1-11-16,0 0-20 0,-10 2-17 16,-11-12-10-16,9 15-18 0,-1 3-34 15,-1 3-25-15,2 2-51 0,-2 4-65 16,-10 6-664-16,16 1 378 0,0 2 90 15</inkml:trace>
  <inkml:trace contextRef="#ctx0" brushRef="#br0" timeOffset="47350.82">23720 3136 1938 0,'-9'-5'33'0,"1"5"36"15,0 0 51-15,3-6 48 0,0 6-2 16,0 0 91-16,3 0-190 0,2 0-38 16,0 0-21-16,0 0-3 0,0 0-11 15,0-5-19-15,0 5 19 0,5 0-2 16,0 0 10-16,-1 0 4 0,3 0 0 16,12-5 10-16,6-1-23 0,-11 0-31 15,16-5-238-15,-16 5-3 16,1 1-205-16,-1-2-117 0,-1 0 60 0</inkml:trace>
  <inkml:trace contextRef="#ctx0" brushRef="#br0" timeOffset="47683.54">23932 2683 2301 0,'0'-5'0'0,"-2"-1"17"15,2 6 2-15,0 0-3 0,0 0-5 16,0 0 7-16,0 0 6 0,13 12 29 15,7 7-18-15,-7-7 1 16,18 20 127-16,-16-13-66 0,-1 2-16 16,0 2-32-16,-3 1-17 0,1 4-8 15,-4 0-2-15,5 34 3 0,-6 6-89 16,-7-34-62-16,0 38-377 0,-9-36 68 16,2 0-199-16,-4 0 100 0</inkml:trace>
  <inkml:trace contextRef="#ctx0" brushRef="#br0" timeOffset="49190.05">22987 7482 1856 0,'0'4'-1'0,"0"0"-1"16,0 1 1-16,5-1-6 0,2 1 16 0,3 4 95 15,-3-6-51-15,1 1-5 0,1-2-35 16,0 0-5-16,1-2 3 0,12 0 2 15,-9 0 2-15,-1-6-5 0,1-1 9 16,-2 0 7-16,1-2-13 0,7-6 14 16,-12 6-27-16,0 1 1 0,-1-1 3 15,-1 1-1-15,3-6-5 0,-5 8 1 16,0 0-1-16,-1 3 10 0,0 0-4 16,0 1-2-16,-2 2 5 0,0 0-6 0,0 0-4 15,0 6 3-15,0 0 4 0,0 1-5 16,0 13 2-16,0-8-8 0,0 1 8 15,0 2 6-15,0 1-7 0,5 19 3 16,0-16-10-16,-1 0 5 0,2 0 6 16,-1 1 1-16,1-1-3 0,7 18 0 15,-7-20-6-15,-1 0 6 0,1-2 21 16,-2-3 14-16,1 1 32 0,0 5 161 16,-3-11-101-16,-1 0-4 0,0-2-11 0,-1-1-14 15,0 0 23-15,0 3 89 16,0-3-113-16,-7 0-29 0,0 1 11 15,0-1-4-15,-11 2 43 0,9-2-88 0,-2-2-22 16,-1 0-7-16,-1-1 1 16,-2-1-5-16,-14 0-9 0,14 0-14 0,2 0-22 15,0-5-33-15,2 0-105 0,1 5-76 16,-4-12-529-16,9 6 298 0,1-1-196 16,1 1 134-16,2-2 75 0</inkml:trace>
  <inkml:trace contextRef="#ctx0" brushRef="#br0" timeOffset="49702.32">23464 7308 2072 0,'-2'0'115'16,"0"0"92"-16,-1 11-45 15,0-4-98-15,1-1 1 0,-1 4-19 16,0 1-8-16,0 3-13 0,-1 20 11 15,1-15-23-15,3 4-11 0,0 1-4 16,0 2 7-16,0 1 0 0,12 27 2 0,-6-28-7 16,1 0-2-16,0-3-1 0,1-2 1 15,-1-3-4-15,9 10-12 0,-8-18-9 16,0-2-56-16,0-2-56 0,2-3-30 16,0-3-53-16,11 0-277 0,-11-7 110 15,0-1-63-15,0 0 70 0,-1-1 69 16</inkml:trace>
  <inkml:trace contextRef="#ctx0" brushRef="#br0" timeOffset="50182.18">23599 7428 2291 0,'-2'0'38'0,"-1"0"22"16,1 0 14-16,2 0 4 0,-1 7-14 0,-1 3-1 16,1-5-52-16,1 1-14 0,0 1 9 15,0 2-4-15,0 1 3 0,0 14 7 16,7-8-4-16,-1 0 0 0,1 1-3 15,0 0 3-15,1 0-3 0,9 13 8 16,-9-17-3-16,1-2-4 0,1 0-1 16,-1-4-7-16,0 0 0 0,6-1 0 15,-7-5 1-15,0-1 0 0,-1 0-2 16,0 0 5-16,-2 0 0 0,7-15 11 16,-7 6-7-16,-1 0 4 0,1-2-7 15,-2-1 1-15,0-1 4 0,-1-13 24 0,-2 13-7 16,0 3 9-16,0-1-8 0,0 1-2 15,-15-6 1-15,-3 1-27 16,-2 2 3-16,-4 2-16 16,3 2-83-16,0 5-135 15,7 2-187-15,8 2 122 0,2 0-162 16,1 5-61-16,1 2 69 0</inkml:trace>
  <inkml:trace contextRef="#ctx0" brushRef="#br0" timeOffset="50458.51">23678 7607 2402 0,'-2'6'-5'16,"2"-5"-2"-16,0 1 0 0,0-2-2 0,0 0-1 16,0 0 7-16,0 0 3 15,7 0 4-15,-2 0 0 0,2-5-4 0,0 5 5 16,2-4 0-16,10-4-5 0,-9 4-7 16,0-2 2-16,0 1-45 0,-1-1-49 15,0 0-84-15,6-9-607 0,-10 9 298 16,1-2 86-16</inkml:trace>
  <inkml:trace contextRef="#ctx0" brushRef="#br0" timeOffset="50841.84">23829 7283 1988 0,'0'4'8'16,"0"-4"7"-16,-4 0 17 0,4 0 34 16,0 0 109-16,0 0-87 0,0 0-30 15,0 0-23-15,0 0-20 0,0 0-8 0,0 0 68 16,0 0-7-16,4 6 16 0,0-3-9 15,-1 2-26-15,11 5 2 0,-7-2-35 16,2 2 9-16,1 1 17 0,1 2 7 16,1 2-7-16,12 18 8 0,-11-16-36 15,0 2-6-15,-1 2 2 0,0 1-8 16,9 27-2-16,-13-22 4 0,1 1-6 16,-2 2 1-16,-2 2-24 0,-1-1-88 15,-1 28-387-15,-3-31 78 0,0-1-205 16,-11-3 52-16,0-1 79 0</inkml:trace>
  <inkml:trace contextRef="#ctx0" brushRef="#br0" timeOffset="70982.78">17817 9047 1673 0,'-4'-4'66'16,"1"1"20"-16,0 1 36 0,-5-3 126 16,5 3-141-16,-1 1 10 0,-1 1 10 15,0 0 0-15,-6 0 109 0,5 0-135 16,-1 0-27-16,0 6-23 0,0 0-3 16,0 0-38-16,-7 9-3 0,7-6-8 15,0 2 7-15,1 2-11 0,-1 0 1 0,-3 19-22 16,5-14 22-16,2 2 6 15,1 0-4-15,2 2-1 0,0 1-4 0,6 22-3 16,2-22 15-16,1-1-7 0,5 1-4 16,1-1 5-16,26 20-10 15,-17-21 13-15,4-1-5 0,3 0 12 0,2-2-8 16,0-3-3-16,35 7-10 0,-37-15 11 16,1-7 0-16,-2 0 1 0,-3 0 6 15,22-18-2-15,-28 4 4 0,-2-3-12 16,-3-3 11-16,-2-4 9 0,-4-2-7 15,0-35 12-15,-10 28-17 0,0-1 6 0,0 0-6 16,-11 1 8-16,-11-32-2 16,10 37 0-16,-1 1 0 0,-1 4 1 0,1 1 5 15,-2 3-3-15,-17-12 7 0,15 18-20 16,-3 3-5-16,-1 2 5 0,-1 2-9 16,-28 3-10-16,-3 3-23 15,3 20-45-15,26-8-6 0,2 2-58 16,1 3-56-16,1 3-65 0,3 2-64 15,-11 31-718-15,19-21 567 0,1 2 108 16</inkml:trace>
  <inkml:trace contextRef="#ctx0" brushRef="#br0" timeOffset="73995.09">17651 11747 1047 0,'-15'4'42'0,"7"0"-6"0,1 1 19 15,0 0 14-15,0 1 23 16,1-1 18-16,-6 10 92 0,5-5-115 0,0-1-6 16,0 1 5-16,-2 0 4 0,1 0-6 15,-11 12 42-15,10-11-90 0,1-2-6 16,-1 0-15-16,2-1 6 0,0 0 8 15,-6 3 11-15,9-7-31 0,0 2-9 16,1-3 1-16,1 0-1 0,1-1-2 16,-1 1-3-16,2-3-2 0,0 0 3 15,0 0-3-15,0 0-6 0,0 0 1 16,0 0-45-16,0 0 24 0,0 0-23 0,0 0-14 16,0 0-25-16,11 0-182 0,1 0-1 15,1-5 89-15,1 5 90 16,-7-3 32-16,0 0-101 15,-4 0-138-15,-3 1-69 16</inkml:trace>
  <inkml:trace contextRef="#ctx0" brushRef="#br0" timeOffset="75439.14">17615 11401 697 0,'-2'5'-5'0,"0"0"5"16,1 1 1-16,0 8 3 0,1-6 1 15,0 2 8-15,0 0 44 0,0 0 54 16,0 1 28-16,0 9 130 0,0-13-195 16,0 2-45-16,0-1-12 0,0-2-16 15,0 1-15-15,0 3 13 0,0-5-5 16,0 0 0-16,-4-2-9 0,4 0-15 0,0 1-44 15,0-2 21-15,0-1 4 0,0 0 16 16,0 0-10-16,0 1 16 16,0 2-7-16,0-3 12 0,0 1-27 0,0 0-8 15,-6 0 0-15,6 0 0 0,-3 0-45 16,3-1 20-16,0 0 13 0,0-1-2 16,0 0 1-16,0 3-19 0,-4-1-112 15</inkml:trace>
  <inkml:trace contextRef="#ctx0" brushRef="#br0" timeOffset="76097.69">17685 11900 1481 0,'-3'-2'10'0,"0"1"33"0,-4 1 102 15,3 0-48-15,-1 0-18 0,0 0 1 16,-1 0-19-16,1 0-14 0,-7 0 31 15,6 0-29-15,1 0-8 0,1 0-10 16,-1 4-15-16,0 0-15 0,-2 4-5 16,3-2 4-16,0 0-8 0,0 3 8 15,-1 5-6-15,2 0 1 0,-3 22-1 16,4-14 0-16,1 0-4 0,1 4 5 0,0-1-4 16,0 2 8-16,16 29-5 15,4 2-4-15,-7-30 5 0,16 26-8 16,-13-30 9-16,2-1-2 0,2 0 7 15,4-2-4-15,1-2 1 0,35 14 1 16,-27-21 0-16,3-3 2 0,1-3 1 16,1-6-4-16,0 0 5 0,-1-6-2 15,32-19 9-15,-38 6-12 0,-5-2 5 16,-3-6-4-16,-3-3 2 0,-5-4 2 16,4-41-4-16,-19 34 4 0,0-3-1 15,0-1 9-15,-12-2-1 0,-4-3-6 0,-3 1 9 16,-25-48-3-16,21 51-1 15,-1 2-10-15,-2 5 4 0,3 5 1 16,0 5 1-16,-22-11 13 0,22 25-10 0,0 4 0 16,-2 3-2-16,0 3 3 0,-2 1-1 15,-29 4 4-15,4 10-11 16,26 1-1-16,-19 21-5 0,26-10-2 16,1 3-3-16,2 5-4 0,1 4-23 15,2 4-10-15,-7 40-112 0,7-4-123 16,13-40 18-16,0 22-569 15,8-35 474-15</inkml:trace>
  <inkml:trace contextRef="#ctx0" brushRef="#br0" timeOffset="80237.28">3308 6239 1970 0,'0'0'8'0,"0"0"9"0,4 0 40 15,-1 0-3-15,-1 0 24 0,0 0 22 16,1 0 20-16,1 0-17 0,6 0 32 16,-2 0-110-16,1 0 10 0,5 0 5 0,2 5-1 15,4-5 7-15,3 0-9 0,35 3 20 16,-25-3-39-16,2 0-8 0,1 0-1 16,1 0 4-16,1 0-10 0,33-4 2 15,-38-3-9-15,0 4 14 0,-2-1-6 16,0 4-26-16,-2-4-69 0,27 4-413 15,-28 0-106-15,0 0-45 0,-2 8 113 16</inkml:trace>
  <inkml:trace contextRef="#ctx0" brushRef="#br0" timeOffset="89997.9">23190 3451 2158 0,'-6'0'135'16,"3"0"-10"-16,2 0 50 0,0 0-3 15,1 0 21-15,0 0 142 0,0 0-212 16,0 0-31-16,0 0-2 0,0 0 2 15,0 0-5-15,0 0 38 0,6 0-84 16,1 0-15-16,0 0-9 0,2 0-6 0,4 0-8 16,20 4-1-16,-11-4 1 0,1 6-1 15,4-6-5-15,1 4 8 16,1-2-5-16,28 4 0 0,-28-3 4 0,-1 1-9 16,-2 0 7-16,1 0 0 0,22 7-40 15,-3 3-43-15,-4-1-78 16,-24-8 33-16,-2 0-51 0,-1-1-51 15,-2 1-62-15,-2-3-43 0,6 2-423 16,-11-3 232-16,-1-1 15 0,1 2 102 16</inkml:trace>
  <inkml:trace contextRef="#ctx0" brushRef="#br0" timeOffset="114122.5">10197 7255 2272 0,'0'-1'16'0,"3"1"43"0,-3 0-8 16,4-1 0-16,-4 0-10 0,0 1-9 15,1-1-18-15,3 0 89 0,-1 0-21 16,3 1-1-16,1 0-28 0,5-2-42 16,2 2-6-16,28-1 4 0,-17 0-7 15,4 0-2-15,3 0 18 0,3 0-1 16,43-1 12-16,-39 1-26 0,1 0 1 0,-1 1 5 16,-2-2-3-16,1 2 2 0,26-3 5 15,-33 2-7-15,-4 0 0 0,-2-1 1 16,0 2-1-16,-2-1-3 0,17 1-75 15,-22 0-95-15,-3 0-102 0,0 0-179 16,-4 6-248-16,-1 1 108 0</inkml:trace>
  <inkml:trace contextRef="#ctx0" brushRef="#br0" timeOffset="115415.73">3642 7952 1764 0,'7'0'79'0,"8"0"150"16,32 6 18 0,-30-2-146-16,2-4-25 0,28 0 12 15,9 0-65-15,-23 0-1 16,75-7 47-16,-71 2-54 15,37-7 7-15,-37 5-18 0,-1 0 1 0,-1 0-3 16,66-17-468-16,-72 17-167 16,0 1-9-16</inkml:trace>
  <inkml:trace contextRef="#ctx0" brushRef="#br0" timeOffset="174632.01">21855 3498 2281 0,'-1'0'40'0,"1"0"148"15,0 0-34-15,0 0 35 0,0 0 19 16,6 0-10-16,6 0 141 0,-4 0-236 0,1 5 4 16,5-5-31-16,2 6 4 0,5-1 5 15,29 5 127-15,-21-5-90 16,5 1 16-16,1-2-26 0,3 0 0 0,42 3 73 16,-37-5-126-16,0-2 4 0,2 0-36 15,0 0-7-15,1 0 0 0,42-6-30 16,-45 6-39-16,-3-5-83 0,-2 5-72 15,-5 0-69-15,-4 0-45 0,19 0-639 16,-27 0 87-16,-4 11-44 0,-1 2 195 16</inkml:trace>
  <inkml:trace contextRef="#ctx0" brushRef="#br0" timeOffset="179777.67">7618 8956 2011 0,'-3'0'57'0,"-1"-4"196"15,4 4-79-15,-2-2-32 0,1-1-35 0,1 2-7 16,0-1-9-16,0 0 40 0,0 1-81 16,0 0-3-16,0 1 12 15,6 0 8-15,0-2 4 0,11-1 44 0,-3 0-67 16,5-1-9-16,8 0 1 0,6-1-8 16,7 0-10-16,59-6 2 0,-42 5-11 15,4 0-4-15,2-1 0 0,1 2 2 16,-1-1-6-16,60-6 4 0,-67 6-17 15,-1-2-6-15,-3-1-40 0,-3-1-107 16,39-15-440-16,-51 12 175 0,-4-1-196 16,-2 2-41-16,-4 0 80 0</inkml:trace>
  <inkml:trace contextRef="#ctx0" brushRef="#br0" timeOffset="191238.69">5403 8708 1089 0,'-7'0'47'0,"-1"0"23"0,-1 0 36 16,-1 0 31-16,-14 11 77 0,11-2-118 15,-3 1-12-15,0 2-6 0,0 0 8 16,0 3-23-16,-18 21 44 0,17-16-66 16,0 4-7-16,0 3-10 0,1 2-1 15,0 5-2-15,-13 44 13 0,17-34-17 16,1 4 6-16,2 6 6 0,2 2 9 0,4 5-2 15,3 63 38-15,7-61-35 16,5-1 4-16,4-1 0 0,6-3-7 0,6-4-13 16,41 40 8-16,-29-54-13 0,6-5 17 15,1-7 5-15,4-7 5 0,0-7-14 16,50-7-1-16,-53-14-32 0,0-6 4 16,-3-7-4-16,-3-5 3 0,-4-6 4 15,32-45 7-15,-40 33-12 0,-3-4 7 16,-2-2 3-16,-4-2-3 0,-3-1-3 15,7-56 5-15,-19 54-3 0,-3 0-6 16,-3 2-3-16,0 0 3 0,-11 2 1 0,-17-43 11 16,10 49-18-16,-3 2 11 15,-4 0-3-15,-3 1 10 0,-4 0 1 0,-37-34-15 16,31 40-8-16,-4 3 2 0,-3 4 4 16,-3 5-2-16,-2 8-2 0,-101 15-107 15,102 16 32-15,-39 41-151 16,49-18 97-16,3 8-32 0,4 5-8 15,2 5-66-15,3 7-124 0,-16 69-549 16,26-64 558-16</inkml:trace>
  <inkml:trace contextRef="#ctx0" brushRef="#br0" timeOffset="198587.67">13235 5031 1629 0,'-10'-15'20'0,"-4"1"22"15,-18-9 94-15,12 12-47 0,-2 2-7 16,-2 2 2-16,-2 1-6 0,-30 3 37 16,29 3-74-16,-1 0-16 0,0 11-9 15,2 3-9-15,-25 23 31 0,28-13-3 16,1 9 11-16,1 5-9 0,2 5-6 0,3 5-14 15,-6 58 25-15,15-49-21 0,7-1-3 16,0-2-5-16,9-3-9 16,20 38-6-16,-8-51 1 0,3-5 0 0,3-4 3 15,2-3 5-15,5-6-3 0,38 3 12 16,-35-18-14-16,1-5 3 0,1 0-3 16,-2-10-1-16,36-21 10 0,-41 12-4 15,-2-6 14-15,-1-1 11 0,-5-3 17 16,-1-4 9-16,8-37 10 0,-20 33-45 0,-4-1-13 15,-7-4 4-15,0-4-3 16,-23-50-11-16,6 45-4 0,-6-1 9 0,-6-1 8 16,-5 2 24-16,-3 5-5 0,-44-29 6 15,39 48-53-15,1 8 8 0,-1 13 0 16,4 6-4-16,-31 29-51 0,41-3 6 16,2 7-41-16,6 7-61 0,5 5-90 15,7 5-184-15,8 58-830 0</inkml:trace>
  <inkml:trace contextRef="#ctx0" brushRef="#br0" timeOffset="-205380.01">21928 12197 1137 0,'-9'6'91'0,"7"-3"-13"0,0 1 23 0,0-1-24 15,2 2-5-15,-2-3-16 0,0 6 29 16,2-4-49-16,0 2 3 0,0-1 7 16,0 0-6-16,0 2 0 0,0-1-1 15,0 9 0-15,0-1 2 16,0 3-10-16,0-8-30 0,0-2 4 0,0 2-4 16,0 3-2-16,0-1 1 0,12 18 3 15,5 8 1-15,-5-17 3 16,19 21-2-16,-13-22-1 0,1 1-7 15,2-2 8-15,1 0 1 0,2-1-4 16,2-1 6-16,29 10-2 0,-27-16 0 16,2-2-4-16,2-2 2 0,0-3-1 15,2-3 3-15,0 0 0 0,34-10-7 16,-35-1-1-16,-2-2 3 0,-1 0 3 16,-2-3-1-16,-3-2-1 0,-2-2-3 15,19-21 4-15,-25 20 1 0,-2 0 1 0,-2-2-10 16,-2 3 5-16,-4 0-3 0,-1 0 0 15,-6-16 15-15,0 18-6 16,0 2-1-16,-11 0 0 0,-2 1-3 0,-1 0 2 16,-4 1-1-16,-25-13 3 15,-14 1-3-15,24 14-1 0,-37-12 1 16,-6 2-8-16,36 12 3 16,-40-8-7-16,40 10 7 0,1 1-1 15,1 1 1-15,0 1 1 0,4 2 8 16,2 1-5-16,-20 2-37 0,15 6-169 15,26 3 3-15,-2 12-478 16,11-6 258-16,2 2 89 0</inkml:trace>
  <inkml:trace contextRef="#ctx0" brushRef="#br0" timeOffset="-185823.17">12483 2707 1011 0,'-7'-4'-4'16,"3"4"-4"-16,-2-6 4 0,0 2 5 15,-1-1 3-15,-10-9 18 0,8 8 3 16,-1-1 20-16,2 1 49 0,-1-2 22 15,0 0 12-15,-8-6 110 0,9 7-120 16,1 0 1-16,-1 2-15 0,0-1 0 0,3 3-19 16,-4-4 41-16,7 6-70 0,0 0-6 15,2 0-5-15,0 1 0 0,0 0-2 16,0 0 18-16,0 0-44 0,0 0-16 16,0 0-7-16,0 0-3 0,0 0-3 15,0 0-10-15,0 0 11 0,6 6 5 16,1 0 11-16,3 4-6 0,2 1 10 15,21 19-1-15,-12-12-5 0,3 3 4 16,0 1-2-16,0 0 2 0,0-1 0 16,21 19-7-16,-24-22 7 0,-1 0-8 15,-2-1-19-15,-1-1-54 0,-3-2-65 16,11 12-396-16,-15-16 17 0,-1-1-4 0,-3 0 94 16</inkml:trace>
  <inkml:trace contextRef="#ctx0" brushRef="#br0" timeOffset="-185304.28">12429 2872 1708 0,'-5'0'5'0,"2"0"-9"0,2 0-7 15,0 0-2-15,1 0-5 0,0 0 0 16,0 0-4-16,7 0 21 0,0 0 8 0,1 7-1 15,1 0-1-15,3 0 1 16,16 9-3-16,-11-7 2 0,0-1-8 0,-1-2 6 16,0-1 8-16,0-1-13 15,14-3 8-15,-17-1-10 0,0 0 15 16,-2 0-5-16,-1 0-16 0,0-6 17 0,7-8-24 16,-10 6-72-16,0-3-218 0,-1 0-118 15,-1-1 22-15</inkml:trace>
  <inkml:trace contextRef="#ctx0" brushRef="#br0" timeOffset="-184510.11">12725 2789 1134 0,'0'5'6'15,"0"-2"-4"-15,0 2 7 0,0-1 8 16,0 1 11-16,0 5 65 0,-3-6-54 16,3 3-19-16,0-1-15 0,-2-1-7 0,2 1-1 15,-2 6 21 1,1 0-5-16,1-4-109 0,0-5-79 15,0-1-69-15,0-2-79 0,0 0 49 0,0 0 106 16</inkml:trace>
  <inkml:trace contextRef="#ctx0" brushRef="#br0" timeOffset="-184208.97">12734 2686 1224 0,'-5'2'3'16,"5"0"-7"-16,-4 0 3 0,4 0-6 16,0 0 0-16,-2 2 0 0,0-3 6 15,2 1-12-15,0 0-23 0,-1 0-13 16,-1 1-30-16,1 0-169 0,1-3 94 15,0 1 16-15,-1-1 31 0,1 0 20 0,0 0 35 16,0 0-1-16,0 0 50 0,-1 0 8 16,1-6 13-16,0 6 1 0,-1-3 1 15,1 3-22-15,-1 0-102 16,1 0 42-16</inkml:trace>
  <inkml:trace contextRef="#ctx0" brushRef="#br0" timeOffset="-180220.42">9821 1784 1423 0,'0'0'40'0,"0"0"13"16,0 0 8-16,0 0 10 0,0 0-9 16,0 0 99-16,0 0-95 0,0 0-13 15,0 0-27-15,0 4-3 16,5-4 49-16,0 3-28 0,12 1 89 15,-5-2-72-15,4 1-13 0,7-1-20 0,3-1-6 16,7 0-2-16,49-1 6 16,17 0-6-16,10 0-8 0,9 1 3 15,6 1 12-15,4 1-8 16,-66-3-15 0,66 2 2-16,-67 0-3 0,-4-1-1 0,-1 1 1 15,-2 0-2-15,-4-1 1 0,38 3-1 16,-50-2 2-16,-4 0-3 0,-4-1 2 15,-6 0-3-15,-3 0-1 0,4 1-4 0,-16-2-23 16,-5 1-52-16,-4-1-87 16,0 0-160-16,0 0-245 0,-14 0-479 15</inkml:trace>
  <inkml:trace contextRef="#ctx0" brushRef="#br0" timeOffset="-135341.67">10711 10480 2153 0,'-4'0'15'16,"3"0"13"-16,0 0 22 0,1 0 99 15,0 0-70-15,0 0-7 0,0 0-19 16,0 0-16-16,0 0-15 0,0 0-8 15,0 0-12-15,0 0 5 0,0 0-13 16,0 0 0-16,0 0 4 0,4 0-4 16,-4 0 4-16,0 0-1 0,2 0-3 15,-2 0 1-15,10 0-1 16,-5 0 12-16,11 0 15 0,-5 0-10 16,1 7-1-16,3-3 1 0,2-1-7 15,0 0 3-15,18 2 2 0,-17-3-5 16,1 0 2-16,-2-2 1 0,0 0 1 0,2 0 0 15,14 0-3-15,-16 0-7 0,-1 0-23 16,0-5-99-16,-1 5-136 0,8-5-940 16,-13 5 635-16</inkml:trace>
  <inkml:trace contextRef="#ctx0" brushRef="#br0" timeOffset="-132966.93">5885 10487 1692 0,'-3'0'52'16,"-1"0"40"-16,0 0 46 0,-2 0 177 15,4 0-165-15,-2 0-9 0,2 0-7 16,0 0 6-16,-1-6 53 0,2 6-125 0,0 0-2 15,1-4-14-15,0 4 15 0,0 0-11 16,0 0 7-16,0 0-16 0,0 0 32 16,5 0 21-16,0 0 23 0,1 0-32 15,12 0 39-15,-4 0-85 0,3 0 14 16,3 0-7-16,4 0-2 0,33 0 22 16,-24 0-56-16,1 0-6 0,2 0 0 15,1 0-12-15,1 0 5 0,37-7-1 16,-39 1 12-16,0 2-14 0,-3-1 5 0,-2 1-5 15,-3 0-13-15,21-2-47 16,-28 2-6-16,-1 2-31 0,-2-1-32 0,0 0-80 16,14-5-495-16,-18 4 182 0,0-2-263 15,-2-1 91-15,-2 2 104 0</inkml:trace>
  <inkml:trace contextRef="#ctx0" brushRef="#br0" timeOffset="-105882.7">10586 12033 1298 0,'0'2'39'0,"0"-2"24"0,0 0 89 0,0 0-100 16,0 0-1-16,5 0 26 16,2 0 10-16,5 0 102 0,5 0-66 15,5 0-27-15,-9 0-48 0,2-6 0 16,2 1-5-16,3 1-12 0,4 0-13 16,31-7-6-16,-23 5-11 0,5 0 3 15,-1-1 0-15,2 1 1 0,2-2-7 16,39-6-93-16,-41 7-23 0,1 1-78 15,-4 0-132-15,-1 1-205 0,-2 3 40 16</inkml:trace>
  <inkml:trace contextRef="#ctx0" brushRef="#br0" timeOffset="-64056.05">8845 1171 2294 0,'-17'-9'224'0,"8"6"-20"15,-11-2 293-15,8 4-285 0,-2 1-42 16,-2-1-51-16,-2 1-28 0,-4 0-15 15,-28 0 1-15,-10 0-67 16,28 6-8-16,-36 3-11 0,35-4 12 16,0 0-5-16,-2 1 3 0,2 0-9 15,-1 1 5-15,-25 7-103 0,32-8-17 16,4-1-99-16,4 0-65 0,4-2-104 16,3-2-42-16,5 2 1 0,3-1-649 15,4-1 651-15</inkml:trace>
  <inkml:trace contextRef="#ctx0" brushRef="#br0" timeOffset="-63537.52">8321 939 1623 0,'-1'-2'52'0,"-1"0"51"0,1 1 36 16,-2 0 32-16,-2 1-24 0,-6 0 68 15,3 0-135-15,0 0-9 0,-2 0-15 0,-1 6-10 16,-1 1-5-16,0-1-12 0,-15 9 12 16,13-6-39-16,1 0-1 0,-1 4-2 15,1 0 3-15,0 1 4 0,2 1-11 16,-11 15-2-16,5-1 9 15,11-15-1-15,-1 12-10 0,7-14 8 16,0 1-1-16,0 0 1 0,6 1-3 16,1 1 0-16,1-1 2 0,13 15 7 15,-8-15-2-15,1-1-3 0,3-2 2 16,1-1 6-16,2-3 2 0,3 0 2 16,26 0 7-16,-23-7-17 0,1 0-16 0,3 0-93 15,-2-8-126-15,3-2-248 16,-1 0-217-16</inkml:trace>
  <inkml:trace contextRef="#ctx0" brushRef="#br0" timeOffset="-61994.39">4403 965 502 0,'1'0'83'0,"1"0"36"0,2 0 12 16,3 14 96-16,2 7-126 15,-3-7-51-15,5 19 60 0,-5-14-78 16,-1 2 0-16,-1 1-9 0,0 2 14 16,-1-1 2-16,-1 2-16 0,1 22 9 15,-3-26-13-15,0-1 1 0,0-2 10 0,0-2-2 16,0-3 8-16,-5 0 1 0,0 4 97 15,5-10-48-15,-5-3 24 0,5 1-6 16,-5-3 11-16,5-1-24 0,-2-1-26 16,-3 0-12-16,0-14-58 15,1 4-4-15,-3-18-12 0,2 10 17 16,2-5 4-16,-1-2 7 0,2-3-2 16,0-5-4-16,2-1-6 0,0-38-19 15,0 36 18-15,0 1-2 0,6 1 3 0,-1 1 1 16,0 4-2-16,1 3 5 15,6-14-8-15,-2 12-11 0,-5 20 10 16,6 3-8-16,-1 5 16 16,-5 0-1-16,6 12 7 15,-7-4-3-15,1 1-1 0,-2 1 4 0,-1 3 3 16,1 0 9-16,-2-1 2 0,-1 29 28 16,0-29-34-16,0 0-4 15,-11 9 17-15,6-11-9 0,5-3-2 16,-6 0-9-16,0 0 2 0,2-3-8 15,0 1 3-15,-3-1-64 0,1-4-292 16,3 0-45-16,0-8-637 16</inkml:trace>
  <inkml:trace contextRef="#ctx0" brushRef="#br0" timeOffset="-61581.73">4629 933 1605 0,'0'5'15'16,"0"-2"40"-16,0-1-15 0,0-2 26 16,6 0-17-16,-1 0-40 0,4 0 9 15,-3 0-14-15,-1 0 8 16,0 0-6-16,1-6 3 0,0 1 0 0,1-2-4 15,6-8-5-15,-3-1-1 16,-6 6 3-16,3-8 0 0,-7 0 16 16,0 11-2-16,0-5 34 15,-6 5 3-15,0 4 3 0,0 0 8 16,-1 2-14-16,0 1-26 0,-2 0-7 16,-8 6-9-16,2 8-4 0,8-5-6 15,-4 12 16-15,5 2 16 16,4-11-15-16,2 14-3 15,0-13-8-15,0-1 0 0,6-1 9 0,0 1-5 16,1-1 3-16,0-1-6 16,8 8-25-16,6-5-7 0,-9-8-31 15,13-3-281-15,-1-2-415 16,-13-7 301-16</inkml:trace>
  <inkml:trace contextRef="#ctx0" brushRef="#br0" timeOffset="-61182.8">4780 829 1636 0,'-3'-5'17'0,"3"1"-2"0,0 1 5 15,0 2 2-15,0 1-2 16,0 0 51-16,6 0-30 0,3 10 48 16,2 3-3-16,-6-4-56 15,5 11 17-15,0 4-22 16,-6-11-17-16,2 13 3 0,-4-14-9 15,0-1-2-15,-1 0 1 0,1-4-2 16,-2 0 0-16,1-1-5 0,1 1-2 16,-1-6 1-16,-1-1 2 15,4 0 5-15,-1-11 5 16,0 4-2-16,2-11-5 0,-2 7-1 0,-1-1-2 16,1-3 6-16,-1 1-2 0,1 1 3 15,-1-2 1-15,3-7-14 16,1 7 4-16,-4 10 4 0,4 1 4 15,1 4 12-15,-4 0-7 16,7 8 5-16,1 7-4 16,-4-6-3-16,6 9 5 0,-7-8-2 15,0-1-6-15,0 1-2 0,1-1 3 16,1 0-17-16,1-2-39 0,8 6-280 16,2-5-412-16,-10-8 341 15</inkml:trace>
  <inkml:trace contextRef="#ctx0" brushRef="#br0" timeOffset="-60786.45">5124 724 1639 0,'-9'0'39'15,"5"8"16"-15,-1 1 45 0,0 0 7 16,1 3 4-16,-1 2-11 0,0 1-27 15,-2 19 21-15,2-1-65 0,3-18-26 16,2 12 1-16,0-17-8 0,0-2 3 16,6-1-5-16,-1-1 3 0,-1-2 3 15,1-1-4-15,6-3-6 16,0 0-44-16,-5-7 13 0,3-8-37 16,0-3 2-16,-6 7 34 15,1-10-25-15,-1 12 52 0,-3-1 4 16,2-1 4-16,-1 3 5 0,-1-1 0 15,1 2 0-15,-1-1-6 16,1 6 1-16,0 2 9 0,2 0 39 16,1 14 36-16,-1-8-53 15,2 11 7-15,4-2-14 16,-5-7-10-16,6 7 6 0,-5-8-13 0,1 0 3 16,0-2-1-16,1 0-3 0,0-1-22 15,1 0-66-15,7-3-510 16,0-1-355-16</inkml:trace>
  <inkml:trace contextRef="#ctx0" brushRef="#br0" timeOffset="-60193.92">5238 464 469 0,'0'-2'22'0,"0"0"35"0,0 2 48 16,0 0-70-16,0 0-48 0,0 0 22 16,0 0 39-16,0 0 253 0,0 4-97 15,4 2-15-15,1 1-54 0,0 3 1 16,2 1-21-16,0 3-14 0,10 22 63 15,-9-15-114-15,1 1-11 0,0 1-20 16,0 1-8-16,0 0 0 0,-1-1-6 16,7 21 8-16,-9-23-10 0,1-3-2 15,-3-1-5-15,1-2-37 0,-2-1-71 0,-1-3-110 16,3 4-677-16,-3-10 452 0,0-2 114 16</inkml:trace>
  <inkml:trace contextRef="#ctx0" brushRef="#br0" timeOffset="-60001.8">5405 644 1590 0,'9'6'155'0,"-5"0"-12"16,0 1 24-16,1 0-37 0,-1 3-25 0,1 0-50 15,0 1-17-15,5 12-19 16,-6-12-15-16,1 1-6 0,-1-1 0 15,1 0 4-15,0 0-34 0,1-2-94 0,4 8-637 16,-2-6-279-16</inkml:trace>
  <inkml:trace contextRef="#ctx0" brushRef="#br0" timeOffset="-59836.24">5360 400 2105 0,'-4'-10'1'16,"0"2"-8"-16,1 1 1 0,1 2-5 0,1 0-99 16,1 5-100-16,0 0-215 15,0 0-74-15,0 7 61 0</inkml:trace>
  <inkml:trace contextRef="#ctx0" brushRef="#br0" timeOffset="-59453.31">5659 706 1536 0,'-5'0'-3'0,"5"0"-5"0,0-6-4 16,0 0 8-16,0 0 1 0,0-1 10 15,6 1-12-15,-1 1 7 0,0-1-1 16,0 1 0-16,4-4 4 16,-2 2-4-16,-4 4 1 0,2 2 3 15,-3 1 4-15,0 0 8 0,-1 0 59 0,0 0 7 16,1 8 13-16,-1 1 8 16,1 12 5-16,-1-8-57 0,-1 0-7 0,0 2-7 15,0 1-13-15,0-2-11 0,0 0-3 16,0 11 12-16,0-14-12 0,6-2-3 15,-1 0-5-15,0-3-1 0,0 1 0 16,2-3-5-16,7 1-6 0,-7-4-35 16,0-1-85-16,1 0-144 0,1 0-218 15,0-8-28-15,-1-1 88 0</inkml:trace>
  <inkml:trace contextRef="#ctx0" brushRef="#br0" timeOffset="-59098.37">5871 678 1904 0,'0'4'-3'16,"0"-1"-1"-16,0 1-5 0,0-4 2 16,5 0 8-16,-1 0 1 0,4 0 1 15,-4 0 5-15,5-7-2 16,-3 0-2-16,0 1-1 0,-1-1-6 0,2 0 11 15,-1-1-24-15,-1-1-16 0,2-9-102 16,-4 0-36-16,-3 10 78 16,0-10-91-16,-5 4 55 15,-1 10 119-15,-6-3 16 0,6 7 9 16,0 0-2-16,-1 0 22 0,1 9 3 16,0 2 7-16,1 0 5 0,-5 17 44 15,5 3-24-15,3-15-48 16,1 16 15-16,1-18-25 0,0 1-5 15,0-3-10-15,0-1 3 0,6 0-1 16,-1-1-4-16,9 2 8 16,0-5-110-16,-7-7-150 0,13 0-464 0</inkml:trace>
  <inkml:trace contextRef="#ctx0" brushRef="#br0" timeOffset="-58815.18">6102 521 1825 0,'-6'7'15'0,"0"0"26"15,0 1 23-15,1 0 14 0,0-1-12 16,1-1-24-16,2 4-22 0,2-2-23 16,0-4 7-16,5 2-2 15,2-3 4-15,-2 2-5 16,1-1 4-16,1 0-3 0,1 2 2 0,1-1-5 0,8 6-1 15,-1 0 0-15,-9-4 1 16,4 4 9-16,-5-5-1 0,-2-1 7 16,-1 0-4-16,-2 3 2 0,-1-1-6 15,0 2-3-15,0 10-35 16,-15 4-208-16,7-10-104 0,-12 10-649 16</inkml:trace>
  <inkml:trace contextRef="#ctx0" brushRef="#br0" timeOffset="-57594.9">5242 1391 2139 0,'0'-7'47'0,"-7"2"27"15,3 2 9-15,4 3 1 0,0 0-27 16,0 0-38-16,0 8 13 0,0 2 18 16,0 3 17-16,0 2 16 0,0 5 6 0,12 29 89 15,-5-22-111-15,2 3-13 16,1 1-17-16,0 0-18 0,1 1 4 15,10 29-6-15,2-4 6 0,-12-31-21 16,9 19-12-16,-12-24-19 0,0-3-75 16,0-1-101-16,-1-2-91 0,-1-3-90 15,0-2-150-15,8 0-576 0</inkml:trace>
  <inkml:trace contextRef="#ctx0" brushRef="#br0" timeOffset="-57042.27">5684 1399 1982 0,'-10'-13'120'16,"6"8"-7"-16,0 3 43 0,1 0-43 16,0 2-31-16,0 0-35 0,-1 7-41 15,-3 13 18-15,3-6-6 0,1 3 2 16,0 2-4-16,2 5 4 0,1 1-3 15,0 29 9-15,13-1-5 16,-5-28-13-16,9 18-5 0,-6-25-8 16,0-5 0-16,2-1 5 0,-1-3 5 15,2-3 0-15,0-6 4 0,13 0-4 16,-13-6-2-16,-2-2-4 0,1-3 6 16,-2-3 4-16,0-3-10 0,8-20 10 15,-5-4 8-15,-10 20-7 16,3-19 61-16,-7 22-29 0,0-1 5 0,0 2-5 15,-11-1-9-15,0 1 3 0,-18-17 3 16,-7 4-19-16,16 17-18 16,-22-7 0-16,22 14-10 0,0 2-23 15,2 2-61-15,3 2-64 0,1 0-88 16,3 9-102-16,-4 14-745 0,12-10 545 16,3 2 123-16</inkml:trace>
  <inkml:trace contextRef="#ctx0" brushRef="#br0" timeOffset="-56605.4">5711 1617 2090 0,'-3'6'9'0,"-1"-1"17"0,1 1 100 16,3-4-33-16,0-2-6 15,0 0-19-15,0 0-16 0,0 0-11 0,11 0 34 16,-5-5-43-16,0 5-12 0,2-6-10 15,1 0-1-15,1 0-5 0,1 0-2 16,13-10-32-16,-12 7-36 0,0 0-86 16,-1 0-117-16,-1 1-259 0,-1-1-94 15</inkml:trace>
  <inkml:trace contextRef="#ctx0" brushRef="#br0" timeOffset="-56208.72">6053 1661 1663 0,'2'0'49'0,"-1"0"56"0,1 0 62 15,-1 0 44-15,2 8 150 0,-1-2-234 16,0-1-31-16,1 3-34 0,-1 0-11 15,1 0-21-15,3 8 3 0,-3-7-20 16,0 1-4-16,0 0-2 0,-1 0-10 16,0 1-5-16,1 10-87 0,-2-10-100 15,0-1-138-15,-1-1-299 0,2-1-37 0,-2-2 123 16</inkml:trace>
  <inkml:trace contextRef="#ctx0" brushRef="#br0" timeOffset="-56031.89">5977 1424 3039 0,'-3'-10'9'0,"1"3"4"0,0 2 1 16,1 2-3-16,1 0-16 0,0 2-4 16,0 1-1-16,0 0-11 0,0 0-87 15,0 0-90-15,0 0-508 0,0 0 93 0,0 0 47 16,5 5 114-16</inkml:trace>
  <inkml:trace contextRef="#ctx0" brushRef="#br0" timeOffset="-55485.04">6228 1101 2338 0,'0'-2'31'0,"0"0"23"15,0 1 148-15,0 1 41 16,0 0-136-16,0 0 9 0,0 0-98 16,0 0-22-16,0 0-1 0,5 5 63 15,0 2 43-15,8 19 173 0,26 64-8 16,-28-62-237 0,-1 0-13-16,-1 0-4 0,8 26 9 0,-9-29-21 15,-1 0 4-15,0 0-2 0,-1-2-4 16,1-1 9-16,-1 0-7 0,6 13-43 15,-8-19-81-15,2-3-182 16,-2-2-219-16,0-3-366 0,-2-2 42 0,0-2 185 31</inkml:trace>
  <inkml:trace contextRef="#ctx0" brushRef="#br0" timeOffset="-52015.54">16340 1247 2558 0,'0'0'131'0,"0"0"152"16,0 0-132-16,0 0 135 0,0 0-153 15,0 0-42-15,0 0-22 0,0 0-24 16,0 0-31-16,0 0-15 0,0 0-10 15,0 0 6-15,4 0 0 0,1 0 6 16,2 0 10-16,2 0-3 0,18 5 22 16,-9-5-12-16,3 7 10 0,3-7-5 15,0 3 1-15,2-3-15 0,27 0 0 16,-27 0-6-16,0 0 10 0,-2-6-6 16,0-1 1-16,-1 1-10 0,17-7-9 15,-7 3-95-15,-19 5-8 16,4-1-300-16,-11 6 100 0,-4 0-58 0,0 0-57 15,-3 0-160-15,0 0-16 0</inkml:trace>
  <inkml:trace contextRef="#ctx0" brushRef="#br0" timeOffset="-51641.19">16677 1019 1575 0,'0'-5'19'0,"0"2"0"0,0 1 4 15,0 2 17-15,6 0 46 0,5 5 18 16,-4 2-64-16,9 10 17 15,-7-5-29-15,2-1-4 0,-1 3 17 16,1 0-4-16,-1 3-11 0,11 18 78 0,-13-16-52 16,0 0 5-16,-2 0-8 0,0 1-3 15,-3 0 0-15,-1-1-2 0,-2 20-13 16,0-19-23-16,-7-1-5 0,0 0 1 16,-1-3-1-16,-2 1 0 0,-10 12-18 15,8-16-52-15,0-2-70 0,0 0-80 16,1-1-134-16,-2-2-170 0,0-1 15 15</inkml:trace>
  <inkml:trace contextRef="#ctx0" brushRef="#br0" timeOffset="-49888.8">17633 1249 533 0,'0'0'79'15,"0"0"35"-15,0 10 242 0,0-3-178 0,0 1-29 16,0 1-31-16,5 3 11 0,-5 3-23 16,5-1-12-16,3 22 56 15,-5-17-111-15,0 3 0 0,0 0-28 0,0 1-5 16,0 1 6-16,1 22-7 0,-1-3 8 16,-3-23-9-16,0 11-4 15,0-18 3-15,0-3 2 0,0-1-1 16,0-4 2-16,0 0 11 0,0-3 62 15,0-2 168-15,0 0-101 0,0 0-64 0,0 0-37 16,0-7-22-16,0 1-33 0,-6-12 1 16,-5-6-2-16,6 9 6 15,-4-20 3-15,4 15-2 0,0 1 1 16,1-2-3-16,1 0-1 0,1 0-1 16,2-24-8-16,0 3 4 15,0 23 8-15,14-19-19 0,-7 20 11 16,1 2 4-16,1-1 2 0,0 3 2 15,1 2-5-15,2 0-8 0,7-4-12 16,-9 12 21-16,-1 1-1 0,0 3-4 16,-1 0 14-16,-2 0-4 0,4 7 11 15,-4 5 0-15,-5-5-4 0,-1 7 12 16,0-6-3-16,0 2 1 0,-8 0-9 16,1 2-2-16,0 0-4 0,-1 1-4 15,-9 14 6-15,10-14-3 0,-1-2-3 16,0 2-74-16,1-3-78 0,1-1-83 15,-2 6-608-15,2-5-63 16</inkml:trace>
  <inkml:trace contextRef="#ctx0" brushRef="#br0" timeOffset="-49491.33">17847 1282 1127 0,'8'5'14'0,"-4"-5"68"0,0 4 8 16,-1 0 38-16,2-4 29 0,-2 3-50 15,5-1 123-15,2-2-96 16,-6 0-81-16,6 0 31 16,0 0-19-16,-2-14-39 0,0 2-20 15,-3 6-9-15,0-6 14 16,-3 5-9-16,1 1 4 0,-2 0-6 0,-1-1 4 15,0 1 5-15,0 1-3 0,-6-5-7 16,1 6 2-16,-2 1-1 0,2 2 0 16,0 1-1-16,-1 0-5 0,-4 0-10 15,3 11 7-15,5-6 7 16,2 11 6-16,0-7-1 0,0 1 9 16,0 1 2-16,0 2-4 0,0-1 5 15,5 1-6-15,4 13 1 0,-4-13-8 16,1-2-2-16,-2-2-2 0,2 1-5 15,0-4-35-15,6 4-175 0,-2-7-254 16,-3-3 55-16,4 0-436 16</inkml:trace>
  <inkml:trace contextRef="#ctx0" brushRef="#br0" timeOffset="-49106.29">18038 1206 1425 0,'2'-2'4'15,"0"2"12"-15,0 0 49 0,-1 0 29 16,2 0 16-16,3 6 114 0,-4 1-150 16,1 0 8-16,0 2-33 0,0 1 0 15,1-1-6-15,2 14 23 0,-1 0-7 16,-3-11-53-16,-1 10 6 16,-1-11-14-16,0-3 3 0,0 1-1 0,0-4-2 15,0 0 0-15,0-1-2 0,0 1-10 16,0-5 11-16,0 0-4 15,0-7 0-15,4 0-18 0,-4-2-11 16,5 0-8-16,-5-3 2 0,4-1 14 16,2-16 3-16,-2 14 20 0,0 0 6 15,0 1-3-15,0 1-3 0,1 2 4 16,-1 2-1-16,6-3 10 0,-6 9-3 16,-1 3 4-16,1 0 4 0,-1 0-1 15,1 5 4-15,3 9 3 16,0 4-4-16,-4-9-8 0,0 12-1 0,-2-11-10 15,0-1-2-15,1-1 7 0,-2 1-2 16,3-2-30-16,-1 0-62 0,4 2-384 16,-1-4 27-16,0-3-10 0,0-2 95 15</inkml:trace>
  <inkml:trace contextRef="#ctx0" brushRef="#br0" timeOffset="-48636.9">18402 1207 2116 0,'0'-2'26'0,"0"2"107"16,-13 0 69-16,6 5-116 0,-6 2 64 16,6 0-109-16,-1-1-15 0,1 1-18 15,0 1 1-15,-2 1-3 0,2 1-6 16,-6 11-2-16,8-10-3 0,2 1 6 15,1-1-5-15,0 1 4 0,2-2-3 16,0 9-5-16,7-5-9 0,-2-9 3 16,4 2-73-16,-4-7 26 15,0 0-22-15,1 0 8 0,0-7-9 0,0 1 12 16,1-2 9-16,6-12-29 0,-8 10 58 16,1-1 21-16,-2 0 6 0,-1-1 4 15,0 1-1-15,0-8-5 0,-2 4 19 16,-1 9 14-16,0-1 42 15,0 5-41-15,0 0-15 0,0 2-11 16,0 0-2-16,0 0 2 0,0 0 11 16,0 7 77-16,0-1-22 0,0 2-8 15,0 0-26-15,6 2-1 0,-1 1-16 16,2 14 14-16,1-1-17 0,-4-13-11 16,6 8 1-16,-6-11 4 15,1-1-7-15,1-1-3 0,-2-1-34 0,2-1-57 16,-2-1-64-16,6 0-442 0,-5-3 147 15,0 0-16-15,-1 0 113 0</inkml:trace>
  <inkml:trace contextRef="#ctx0" brushRef="#br0" timeOffset="-48148.6">18515 1231 1692 0,'0'-1'12'15,"0"0"4"-15,0 1 1 0,0 0 2 16,0 0-11-16,0 0 82 16,0 0-4-16,4 14 79 0,0-8-103 15,-2 2-11-15,1 1-6 0,0 1-6 16,0 0-10-16,-1 1-17 0,3 10 2 16,-2-12-9-16,-1 0-2 0,0-1 3 15,0 0 2-15,0 0-4 0,1 2-6 16,0-5 4-16,-2-3-5 15,0-2-4-15,0 0 3 0,-1 0 10 0,1 0 1 16,-1 0 2-16,0 0 0 0,0 0-2 16,0-10 7-16,0 6-8 0,0-2-8 15,0 0 2-15,2-3-3 0,-2-1-3 16,0-11-4-16,0 0 7 16,0 11 9-16,0-6-1 0,0 9-1 15,0 2-1-15,0 0 2 0,-6 1-3 16,6-1-2-16,-4 1 1 0,-2-4 12 15,2 3 5-15,1 1 0 0,-1-1 2 16,1 0-6-16,-3-1-4 0,-2-10-5 16,1-4 4-16,2 9-2 15,-4-15 2-15,5 12-11 0,-1-1 4 0,1 2 0 16,0 0-2-16,1 1-1 0,1 2-5 16,-2-8-47-16,3 12-4 15,1 3-13-15,-1 0-27 0,1 1-18 0,0 2-30 16,0 0-276-16,0 0-317 15,0 5 371-15</inkml:trace>
  <inkml:trace contextRef="#ctx0" brushRef="#br0" timeOffset="-47773.1">18633 1247 1999 0,'0'-2'68'0,"1"0"24"0,-1 2 19 16,1 0-25-16,-1 0-42 0,1 0-20 16,0 0-33-16,0 6 7 15,1 6 11-15,-2-5-6 0,1 2 4 16,-1 2-4-16,2 2-1 0,-2 0 1 16,1 3-6-16,2 14 7 0,-3-17-9 15,3-1 4-15,-3-1-56 0,1-1-81 16,-1-3-87-16,1 2-593 0,1-5-37 15</inkml:trace>
  <inkml:trace contextRef="#ctx0" brushRef="#br0" timeOffset="-47618.72">18668 1104 1828 0,'0'-8'5'16,"0"1"-2"-16,0 3-6 0,0 1-5 15,0 0-59-15,0 2-356 0,0 1 8 16,0 0 20-16,0 0 86 0</inkml:trace>
  <inkml:trace contextRef="#ctx0" brushRef="#br0" timeOffset="-47296.91">18779 1216 950 0,'4'4'0'0,"1"0"117"0,-2 0 28 16,4 3 271-16,-2 1-138 15,-3-4-155-15,3 4 121 0,-4-3-125 16,1 1-15-16,0 0-21 0,-2 2 7 16,0 1-29-16,0 0-17 0,0 9-3 15,0-7-32-15,0-2-7 0,0 0 0 16,0 0 0-16,0-1-4 0,0 6 0 15,5-2-1-15,2-7 5 0,4 0 10 16,-4-3-8-16,-1-1-4 0,2-1 2 16,0 0-6-16,0 0 2 0,1 0 4 15,6-15-35-15,-8 9-31 0,0 1-36 16,-2 0-47-16,0 0-44 0,-2 2-52 16,1-1-533-16,-1 1-115 15,-3 1 623-15</inkml:trace>
  <inkml:trace contextRef="#ctx0" brushRef="#br0" timeOffset="-46850.44">18995 1360 1570 0,'2'-3'27'16,"1"2"30"-16,3-3 121 0,1 0-24 15,-4 1-95-15,4-5 41 16,-3 3-53-16,-1-1-16 0,1-1-7 0,1-1-4 16,-2 0-6-16,-1 0-6 0,5-8 3 15,-6 7-5-15,1 2 1 0,-2 0-4 16,0 0 1-16,0 2 4 0,0-5 4 15,-7 2 0-15,2 5-5 16,-5-2 4-16,5 5-12 0,1 0-5 16,0 0 0-16,-2 6 3 0,0 3-1 15,2 1 6-15,-6 18 5 0,7-11-4 16,-2 0 1-16,3 2-3 0,-1 0 0 16,3-2-4-16,0 16 4 0,0-5 9 15,5-17-6-15,6 7-2 16,-5-10-1-16,1-3 3 0,3-2-8 0,-2-3-3 15,4 0-42-15,1 0-50 0,14-17-204 16,-11 7 106-16,-1-2-42 0,0-1-50 16,1-2-35-16,-2 1 32 0,15-16-119 15</inkml:trace>
  <inkml:trace contextRef="#ctx0" brushRef="#br0" timeOffset="-46595.5">19251 1195 1763 0,'-8'-4'39'0,"1"4"21"16,-1 0 16-16,0 0-10 0,-1 6 9 15,-6 10 87 1,-2 4-13-16,10-10-111 0,-3 11-9 0,7-12-26 16,3 0 1-16,0 0-1 0,0-1-6 15,0 0-3-15,6-1 7 0,7 6 3 16,-4-7 0-16,0-1-2 0,1-1 0 16,1 0-4-16,0-1 2 0,12 2-1 15,-2 1-2-15,-11-4 1 16,1 5 28-16,-7-4 21 0,-2 1 22 15,-2 0-10-15,0 15 29 16,-7-10-81-16,-2 0-3 0,1 1-6 0,-2 0-41 16,-12 10-309-16,9-11-80 0,-1 0-216 15,-3 0 87-15</inkml:trace>
  <inkml:trace contextRef="#ctx0" brushRef="#br0" timeOffset="-45500.65">17248 1970 1848 0,'-6'-8'40'0,"6"-4"128"16,0 6-56-16,0 3-22 0,0-1-25 15,0 1-13-15,0 3-27 0,0 0-20 16,0 0-15-16,0 0 10 0,0 0-3 16,0 5-2-16,-5 2 2 0,5 9 2 15,-3-7 3-15,3 2 1 0,-4 0-6 0,4 0 4 16,-3 0-1-16,0 6 6 15,1-9-9-15,2-2 1 0,0-1-15 0,0-1-15 16,0 0-2-16,0 1-60 0,0-1 41 16,6-4 36-16,4 0 12 15,-4 0 7-15,1 0 1 0,1-9-4 16,1 2 3-16,1 0-2 0,15-10-6 16,-11 9 4-16,-1 0 1 0,3 0 4 15,-1 1-1-15,0 1-2 0,12 0 0 16,-14 6-1-16,-2 0 2 0,-2 0 1 0,-1 0 0 15,-3 5 0-15,3 8 66 0,-6-7 2 16,-1 3 25-16,-1-1 7 0,0-1-12 16,0 2 0-16,-5 10 60 15,-8 1-38-15,6-11-78 0,-8 8 10 16,6-8-27-16,1-1 2 0,-2-2-6 16,0 0 0-16,0-1-13 0,-11 4 12 15,10-6-9-15,1-2-4 0,0 0-30 16,0-1-45-16,2 0-58 0,-8-6-270 15,5-6-97-15,8 5 161 0,-1-8-591 16,4 7 545-16</inkml:trace>
  <inkml:trace contextRef="#ctx0" brushRef="#br0" timeOffset="-44980.61">17614 1984 1953 0,'0'-4'13'0,"2"0"1"0,-1 2 3 0,-1 2 0 16,1-3-14-16,2 3 11 0,-1 0-1 15,0 0-3-15,1 0 4 0,1 7-7 16,1-1 0-16,7 8 2 0,-5-6-9 16,1 0 2-16,0-1 0 0,0-1 3 0,1-1 0 15,9 2 5-15,-8-7-10 16,0 0 3-16,-1 0-3 0,0 0-2 16,0-9 1-16,7-8 8 0,-9 9-4 0,-1-1 0 15,-1 0-2-15,-1 1-1 16,-1-1-1-16,0-6 7 0,-2 7-2 0,-1 2-3 15,0 1-5-15,0 0 3 0,0 0 1 16,0 0-6-16,0 4 2 0,0 1 1 16,0 0 6-16,0 7 4 0,0 0 4 15,10 15 30-15,-6-8-1 0,0 2 16 16,1 4 11-16,0 0 17 0,-2 3 9 16,3 24 79-16,-6-23-87 0,0 2-8 15,0-1-8-15,0 1-7 0,0-2-21 16,-15 23-4-16,8-25-31 0,0-1 2 0,-1-3-3 15,1-3-29-15,0-2-39 0,-6 3-327 16,8-11 120-16,0-3-110 0,1-2-122 16,0 0-54-16,-1 0 83 0</inkml:trace>
  <inkml:trace contextRef="#ctx0" brushRef="#br0" timeOffset="-44287.01">18506 1804 2234 0,'-7'-21'158'0,"1"12"-18"15,0 2 46-15,1 0-35 0,0 2-21 0,0 1-35 16,-1 4-49-16,-4 0-11 0,5 7-34 16,2 1-4-16,-3 4 1 0,2 4-6 15,1 4 7-15,2 30 15 0,1-22-4 16,0 0 1-16,0 0-5 0,7-1-7 16,1-3 3-16,11 15-22 0,-9-25 14 15,1-2 0-15,2-4 9 0,0-2-3 16,1-6 6-16,15 0-2 0,-2-21-4 15,-13 9-3-15,11-17-3 16,-15 13 2-16,0 1 8 0,-2-2 1 0,0 0-2 16,-4 0 5-16,0-12-10 0,-4 15-4 15,0 0-2-15,-7 1-4 0,-3 1-12 16,-1 1-14-16,-18-10-115 0,-5 4-110 16,16 9 82-16,-14-1-293 15,18 7 110-15,0 2-141 0,4 0 37 16,-1 8 63-16</inkml:trace>
  <inkml:trace contextRef="#ctx0" brushRef="#br0" timeOffset="-44060.66">18458 1974 1759 0,'3'-4'27'0,"1"-1"20"16,-1 1 19-16,2 0 4 0,1 4-21 16,4-6-1-16,-3 4-33 0,-1 0-12 15,2 1 0-15,-1 0 4 0,3 0-8 16,7 1-1-16,-7 0-68 0,0 0-154 16,0 0-287-16,0 0-11 0,-3 0 67 0</inkml:trace>
  <inkml:trace contextRef="#ctx0" brushRef="#br0" timeOffset="-43754.98">18854 1943 2112 0,'0'-2'9'0,"0"2"-3"0,0 0 16 15,4 0 50-15,-1 0 137 0,-3 0-86 16,0 7-44-16,0 2-28 0,3-1-15 16,-3 3-22-16,0 14 2 0,0-12-17 15,3 1-1-15,-2 0 1 0,0-1-49 16,1 0-78-16,1 6-442 0,-3-12 13 15,1 0 0-15,-1-3 107 0</inkml:trace>
  <inkml:trace contextRef="#ctx0" brushRef="#br0" timeOffset="-43264.88">18758 1706 1186 0,'6'-9'75'16,"-1"6"8"-16,-1-2 29 0,1 1 2 15,0-3 2-15,0 0-7 0,6-9 81 16,-4 6-109-16,0 1-12 0,0-1-3 16,1 0-1-16,1 2-10 15,8-9 35-15,-10 11-52 0,0 0 3 0,-1 3-6 16,0 2 17-16,0 1 12 0,5 0 159 16,-5 0-74-16,-3 7 8 0,1 1-21 15,0 0-12-15,-2 2-30 0,1 13 48 16,-3-8-88-16,0 1-16 0,0 1-13 0,0 3 4 15,-8-1-18-15,-4 21 0 0,2-6-15 16,7-19 6-16,3 7 8 16,0-14-15-16,0-2 0 0,0-2-2 15,0-2 4-15,0 0 10 0,8-2 9 16,-1 0-10-16,2 0-7 0,0-7 3 16,2 0-3-16,0-1-11 0,14-11-83 15,-13 9-39-15,0-2-116 0,0 2-131 16,-2 0-156-16,-3 0-280 0,7-7-435 15</inkml:trace>
  <inkml:trace contextRef="#ctx0" brushRef="#br0" timeOffset="-5461.45">22375 9224 499 0,'0'-3'33'16,"0"2"21"-16,0-2 17 0,0 0 39 16,0 1 2-16,-3-2 123 0,1 0-109 15,2 3-24-15,0-1-7 0,-2 1 3 16,1 0-28-16,-1-3 68 0,1 3-86 15,1 1-4-15,-1-1-1 0,1 1 6 16,-2 0 0-16,2 0 15 0,-2 0-48 0,1 0-2 16,-1 0 0-16,-2 0 3 0,1 0-5 15,-7 9 19-15,4-9-19 0,1 4 8 16,0-1-6-16,-1 1-8 0,1-1 4 16,-5 2-8-16,6-2-7 0,-2 0 0 15,2 2-4-15,-3 0 4 0,1 2-3 16,-6 8 7-16,5-5-4 0,0 0 2 15,2 2-1-15,-2 2-8 0,1-3 6 16,-5 14-4-16,6-12 10 0,-1 2-3 16,3-1-2-16,-2 1 0 0,0 0-6 15,-4 31-7-15,7-31 10 16,0 14-1-16,2-15 3 0,0 1 2 16,0 0 0-16,0 1-3 0,0 1 0 15,12 19 1-15,-6-17 6 0,1-2 1 0,0 0-3 16,1-2 4-16,1-2-3 15,9 9 0-15,3-6 0 0,-11-12 3 16,14 4-1-16,-13-7 0 0,1-1 0 16,2 0-4-16,0 0 9 0,1-7-3 15,17-10 4-15,-14 6-8 0,0-2 1 16,1 0-3-16,0-2 3 0,-1-1-2 16,18-17-5-16,-20 16 0 0,1 0-1 15,-3 1 2-15,0 0 6 0,0 1 0 16,7-13 8-16,-11 16-14 0,-3-1 3 15,-1 2 7-15,0 1-7 0,2-17 19 16,-8 19-21-16,0-1-1 0,0-9 13 16,0 10-1-16,-7 0-6 0,0-1-3 15,-1-1 3-15,-1 0-11 0,-12-12-10 16,8 11 13-16,0 0 3 0,-2 0-4 16,0-1 0-16,-1 2-4 0,-18-7-2 15,16 10 0-15,-1 3-11 0,0 1-10 16,0 0 2-16,-1 3-1 0,-19 0-30 15,19 8 32-15,-1 0-9 0,1 1-4 0,0 0-17 16,0 1-19-16,-16 10-141 0,19-10 79 16,1-1-39-16,1-1-70 15,3-1-58-15,0-1-14 0</inkml:trace>
  <inkml:trace contextRef="#ctx0" brushRef="#br0" timeOffset="6216.84">22420 7448 950 0,'-8'-5'37'0,"0"0"24"0,-10-8 135 15,7 6-89-15,-1-1 4 0,-1 0 1 0,0-1 12 16,-12-8 70-16,14 8-125 0,0 0-32 15,-1 0-4-15,2 1-5 16,1-1 4-16,-8-5 1 0,8 7-22 0,2 2-10 16,-1 0 1-16,-1 0-2 0,-11-3-4 15,8 5 3-15,-2 1-4 0,-3-1 3 16,-3 1-1-16,-3 2-4 0,-31 0 5 16,24 0 2-16,-1 0 5 0,-1 5-9 15,-1 1 3-15,-33 8-9 0,36-6 8 16,-1 2 1-16,-1 1 0 0,1 5 3 15,2 0-1-15,-31 24 3 0,32-18-4 16,-1 4 3-16,1 1 0 0,-1 3 1 0,-24 34 43 16,27-29-12-16,2 3 0 0,-1 2-2 15,4 4-1-15,0 2-10 0,-11 54 43 16,20-47-43-16,4 3-1 0,8 1-15 16,0 0-3-16,12 53 7 0,3-60-9 15,4-2 6-15,3-2-5 0,4-4 4 16,2-5 3-16,37 27-2 0,-30-36 1 15,3-4-1-15,2-2 3 0,3-4-2 16,47 10 4-16,-43-20-7 0,2-2-3 16,2-6-2-16,0 0 0 0,1-9-1 15,52-14 5-15,-54 6 1 0,0-2-2 0,-1-2 0 16,-1-3-1-16,-3-3-4 0,38-28 9 16,-45 26 0-16,-2-1 4 0,-4-4 4 15,-1-1 0-15,21-40 29 0,-28 36-28 16,-2-3-5-16,0-3-11 0,-1 0 3 15,-2-3-4-15,16-47 8 0,-22 48 1 16,-4 0 1-16,-3 0 5 0,-6 2 0 16,0 1 3-16,-36-40-4 0,11 46-11 15,-4 2-9-15,-5 5 5 0,-6 2-2 16,-50-15-13-16,42 28 11 0,-5 3-3 16,-2 4 5-16,-4 4-18 0,-3 5-25 15,-64 0-148-15,60 6 29 0,1 2-55 0,1 4-105 16,0 1-184-16,6 3 18 15</inkml:trace>
  <inkml:trace contextRef="#ctx0" brushRef="#br0" timeOffset="15395.24">22615 5199 1289 0,'0'-1'24'0,"0"1"7"0,0 0 25 15,0 0 12-15,0 0 21 0,0 0 99 16,0 0-127-16,-5 0-23 0,5 0-18 16,-3 0-8-16,0 0 12 0,3 0-14 0,-3 0 5 15,1 0 6-15,0 0-1 16,0 0-3-16,-1 0 4 0,1 0-12 15,1 0 3-15,-1 0 1 0,0 0 1 0,1 0 3 16,-3-6 24-16,1 2-9 0,1 0-4 16,-2-1-2-16,1 3 8 0,-2-6 40 15,3 4-21-15,0 0-4 0,0 1-7 16,-1-1 12-16,2 0-8 0,-2-2 58 16,0 3-53-16,3-1 7 0,-4-2 55 15,3 2-109-15,-2 3-2 16,0-1-8-16,-3 1 2 0,-8-1-7 0,6 0 10 15,-3 0-3-15,-1 2 0 0,2 0 1 16,-14 0-7-16,13 0 9 16,1 0-3-16,-2 6 6 0,2-2-2 0,-2 2-2 15,-10 7 0-15,11-4 0 0,-2 0 6 16,0 0 0-16,1 4-4 0,-1 0-2 16,-12 18 0-16,12-14 4 0,-1 0-1 15,1 3-7-15,2 1 8 0,-2 1-2 16,-8 23 6-16,11-21-4 0,3-1-4 15,1 1 6-15,1-1 2 0,2-2-8 16,3 19 8-16,0-21-6 0,0 0 4 16,8-2-1-16,-2-1-3 0,11 13 4 0,-8-16-4 15,0-2-4-15,1 0 4 0,0-3-2 16,0 0 0-16,12 3 8 16,-10-7 8-16,2-2 12 0,0 0 13 0,2-2 3 15,2 0-4-15,21-7 23 0,-18 0-36 16,3-1-1-16,-1 0 1 0,-1-3-3 15,2-1 0-15,17-14 31 0,-20 13 9 16,-3-1 2-16,-1-1-3 0,-1-1-2 16,-2 0-26-16,8-16 33 0,-13 15-41 15,-2-2-7-15,-1 0 1 0,-1 0-1 16,-2-38 37-16,-3 39-37 0,0 1-4 16,-7-15-4-16,-1 18-13 0,-1 1 0 15,1 0 8-15,-3 0-10 16,-1 1 2-16,-14-10-14 0,12 13 12 0,-1 1-2 15,-1-1-7-15,-1 2-20 0,1 2-45 16,-19-1-268-16,17 2 70 0,-1 4-51 16,1 0-84-16,-2 0-234 0,3 0 20 15</inkml:trace>
  <inkml:trace contextRef="#ctx0" brushRef="#br0" timeOffset="25848.77">5877 2103 1157 0,'-7'3'11'0,"1"1"25"16,-5 4 144-16,6-4-60 0,0 0 8 15,0 0-22-15,1-1 4 0,0 0-1 16,-2 1 107-16,4-3-108 0,1 1-13 16,0-2-18-16,0 1-2 0,1 0-13 0,0-1 39 15,0 0-41-15,0 0-45 16,0 0 10-16,0 0 5 0,6 0 18 15,-1 0 3-15,0 0 8 16,2 0-18-16,12 0 12 0,-7-6-4 0,3 1-4 16,45-14 91-16,-38 9-112 15,2-1-3-15,3-1-5 0,1-2-7 16,0 0 11-16,29-17 4 0,-28 16-19 16,-1 0-4-16,0 0 3 0,-1 1-1 15,0 1-1-15,23-8-154 0,-25 13-102 16,-1 1-212-16,0 7-349 0,0 0 63 15</inkml:trace>
  <inkml:trace contextRef="#ctx0" brushRef="#br0" timeOffset="33723.23">12961 5923 1572 0,'-5'0'18'0,"1"0"22"15,1-3 12-15,0 3 17 0,-4 0 62 16,5-1-51-16,-1 0 4 0,1 1 6 16,-1-2 15-16,2 2-16 0,-2-1 74 15,2 1-107-15,0-1-18 0,1 1-13 16,0 0-9-16,0-1-4 0,0 0-11 0,0 1 3 16,0-1 4-16,6 0 5 0,6-1 52 15,-2 0-5-15,1 0 0 0,3-1-10 16,6-1 5-16,31-7 17 0,-21 6-33 15,2-2-6-15,3 1-8 0,1 0 3 16,2-1 0-16,35-5 18 0,-36 5-28 16,-3 2-10-16,0-1 6 0,-2 0-7 15,24-3 1-15,-33 6-8 0,-1 1 2 16,-3-1-2-16,-3 2 0 0,10 0-2 16,-16 1 3-16,0 0-1 0,-1 0-25 15,-1 0-61-15,-2 0-73 0,3 0-427 0,-6 0 142 16,-3 0-219-16,0 0 107 0</inkml:trace>
  <inkml:trace contextRef="#ctx0" brushRef="#br0" timeOffset="35514.29">16355 12570 1604 0,'-1'-5'34'0,"0"-1"66"16,1 4-26-16,0 1-22 0,0 1-7 0,0 0-4 15,0 0-8-15,0-1-7 0,0 0 30 16,0 1-40-16,3 0 0 0,-3 0 2 16,5 0 11-16,-2 0 10 0,8 0 54 15,3 0 46-15,-3 0-52 16,14 6 115-16,-9-1-114 0,-1 0 0 16,3-2-11-16,1 0 4 0,2 1-6 15,2-2-15-15,23-2 13 0,-22 0-49 16,0 0-4-16,0 0-3 0,0 0-6 0,-1 0-2 15,-1 0-6-15,17-5-28 0,-9 1-238 16,-18 4-40-16,3 0-890 16,-11 0 530-16,-1 0 137 0</inkml:trace>
  <inkml:trace contextRef="#ctx0" brushRef="#br0" timeOffset="39111.4">13055 5525 1369 0,'0'-4'32'15,"-5"1"31"-15,5-2 25 0,-4 1 20 16,0-4 83-16,2 4-100 16,0 0 6-16,-1-1 1 0,0 2 19 0,-1-3 84 15,4 3-122-15,-1 0-7 0,0 1-2 16,0 1 0-16,1 0-4 0,0 0 26 16,0 1-66-16,0 0-16 0,0 0-2 15,0 0-5-15,0 0 12 0,0 0-20 16,4 0-3-16,-4 0 20 0,6 0 7 15,7 0 60-15,-5 0-41 0,3 0 12 16,4 0 26-16,1 0-3 0,25 0 59 16,-18-4-95-16,2-2-6 0,2 2-9 0,0 0-16 15,-1-2 2-15,25-1-6 16,-26 4 7-16,-3 3-6 0,0-2-10 0,-2 2-45 16,15 0-306-16,-20 0 16 0,-2 0-126 15,-1 5-278-15,-4 0 71 0,-2 3 143 16</inkml:trace>
  <inkml:trace contextRef="#ctx0" brushRef="#br0" timeOffset="43847.37">13611 5584 904 0,'0'0'43'0,"-2"0"51"15,2 0 38-15,0 0 28 0,0 0 65 16,-2 6-150-16,1-6-10 0,-1 3 6 16,1-3 22-16,-3 3 62 0,2-1-101 0,-1-2-7 15,1 2 16-15,-1-1 16 0,0 1 27 16,-3 0 98-16,5-2-111 0,-2 0-17 16,3 0 1-16,-2 0 2 0,2 0 44 15,0 0-73-15,0 0-15 0,0 0-4 16,0 0-5-16,5 0-22 0,-5 0-10 15,5 0 3-15,0 0 31 0,-1 0 15 16,11 0 50-16,-6 0-65 0,2 0-6 16,2 0-6-16,2 0 7 0,1 0-8 15,18 0 4-15,-17 0-15 0,1 0-2 16,-2 0 0-16,-1 0-2 0,13 0 15 0,-17 0-20 16,-1 0 3-16,-2 0-11 0,1 0-8 15,3 0-239-15,-7 5-6 0,-2-5-102 16,-1 3-104-16,0-1-223 0,-2-2 106 15</inkml:trace>
  <inkml:trace contextRef="#ctx0" brushRef="#br0" timeOffset="44584.91">13636 4994 1603 0,'-6'-1'13'16,"-1"0"21"-16,0 1 31 0,1 0 47 16,-7 0 151-16,8 0-129 0,-1 0-8 15,3 0-14-15,-1 0 21 0,2 0-14 0,-1 0 95 16,2 0-113-16,0 0-10 0,1 0-11 16,0 0-11-16,0 0-10 15,0-4-59-15,0 4-9 0,0 0 0 0,6-3 1 16,-1 0 3-16,1 2 2 0,1-1 5 15,3 0-1-15,2-1-4 0,22-5 9 16,-15 5 7-16,3-2 9 0,0 1-4 16,1-1 9-16,1 0-9 0,19-1 5 15,-23 3-25-15,0 0 4 16,29-4 11-16,-36 6-17 0,0 1 0 16,-2 0-35-16,9 0-233 0,-12 0-8 15,-1 0-95-15,0 0-142 0,-2 5-169 0</inkml:trace>
  <inkml:trace contextRef="#ctx0" brushRef="#br0" timeOffset="46469.36">17909 4481 1774 0,'-5'-5'23'0,"-5"0"105"0,4 3-38 0,-1 0-23 16,-1 2-21-16,0 0-5 0,-12 0 13 16,10 8-31-16,-2 1-5 0,-1 1 5 15,0 4 5-15,0 3 1 0,-15 25 14 16,15-16-29-16,0 3-1 0,1 3 4 16,3 0-3-16,1 1-1 0,4 33 4 15,4-37-10-15,0-2-2 0,7-2-1 16,3-3 4-16,18 12 3 0,-10-23-8 0,4-4-5 15,2-5 11-15,4-2-5 0,3 0 2 16,35-29-1-16,-32 12-5 0,1-5-2 16,0 1 8-16,-2-4 14 0,-3 1 11 15,19-24 37-15,-7-18-29 16,-42 24-31-16,0 23-8 16,-12 0 2-16,-4-2-19 0,-29-16-46 15,16 20-17-15,-2 3-58 0,-2 0-73 16,-2 4-91-16,-2 3-150 0,-31 7-514 15</inkml:trace>
  <inkml:trace contextRef="#ctx0" brushRef="#br0" timeOffset="48065.29">17280 5247 1864 0,'-5'-3'12'0,"0"2"15"0,0-1 17 16,-1 0 6-16,-9 1 37 0,6 1-40 0,-2 0 12 16,0 0 10-16,-1 0-4 0,-1 0-15 15,-14 13 9-15,13-6-40 0,-1-1 2 16,0 4-5-16,0 2-1 0,-14 15 3 15,15-10-1-15,-1 2 6 0,1 3-4 16,1 2 13-16,3 2-4 0,-6 26 24 16,11-27-36-16,5 1-6 0,0-2-8 15,0-2 5-15,21 14 23 0,-7-22-10 16,3-3-2-16,4-4-3 0,2-7-6 0,4 0 2 16,32-19 8-16,-28 5-4 15,1-6-13-15,0-2-2 0,1-3 2 0,26-27 34 16,-32 26 26-16,-5 1 24 0,24-39 232 15,-38 47-254-15,-5 1-37 16,-3 1-5-16,-6-14 11 0,-4 15-28 16,-1-2-2-16,-6 3-11 0,-2-2-4 15,-4 2 1-15,-29-8-65 0,25 15-30 16,-2 1-87-16,1 5-73 0,0 0-75 16,-25 14-582-16,30-3 339 0,0 2 96 15</inkml:trace>
  <inkml:trace contextRef="#ctx0" brushRef="#br0" timeOffset="68014.62">16630 13360 2152 0,'0'-3'27'0,"0"1"18"0,0 0 15 15,0 2 5-15,0 0 11 0,0 0 2 16,9 0 108-16,-4 0-100 0,2 0-3 16,1 0-8-16,5 0-7 0,4 0 6 15,5-7 1-15,36-3 59 0,-21 7-75 16,5 0-14-16,3-2-6 0,4 0-12 0,3 1-12 16,2-1-1-16,60-4 3 15,-57 5-10-15,0 0-3 0,-1 0-4 16,1-1 2-16,-2 2-5 0,0-1 4 0,45-5 4 15,-55 5-26-15,-3 0-42 16,-5 0-59-16,-5 1-96 0,-4-1-98 0,-5 1-118 16,9-2-889-16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3-23T11:05:43.4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11286 3964 2219 0,'-3'0'56'0,"2"0"25"16,1 0 15-16,0 0-21 0,0 0-8 16,0 0 27-16,0 0-56 0,0 0-16 15,0 0-27-15,4 0 8 0,-4 0 1 16,9 0 97-16,-2 0-31 0,1 5 3 16,3-5-36-16,4 7 9 0,5-1 15 15,32 7 56-15,-19-5-59 0,5 2-13 16,5 2 3-16,111 25 58 15,-97-24-58-15,3-1 26 0,3-1 8 16,65 7 61-16,-64-11-82 0,2-2-11 0,3-1 15 16,2 0 6-16,-1-3 3 0,68-1 82 15,-71 0-98-15,-3 0-21 0,-1 0-13 16,-5-6-2-16,-3 6-6 0,43-6 3 16,-54 6-14-16,-2 0 3 0,-2 0 0 15,-5 0-8-15,-2 0-1 0,23 0 0 16,-32 0 7-16,-2 5-18 0,-3 1-34 15,-1 0-62-15,-4 2-40 0,10 19-351 16,-13-10 75-16,-2 4-205 0,-1 2-271 16,-2 4 89-16</inkml:trace>
  <inkml:trace contextRef="#ctx0" brushRef="#br0" timeOffset="1221.69">19731 3984 1718 0,'0'-3'49'0,"-1"0"34"15,1 2 24-15,0-1 13 0,0 0-4 16,0 0 56-16,0 1-120 0,0 0 11 15,4 0 4-15,0-1 9 0,1 0 16 16,7-5 26-16,0 3-59 0,-1-2-12 16,7 1 8-16,2-2-3 0,3 1 4 0,34-6 55 15,-25 7-51-15,2 0-4 16,5 3-11-16,0 2 4 0,1 0-12 0,39 0 36 16,-39 8-48-16,-2 0-11 0,-4-1-8 15,-1 2 1-15,-3-1-4 0,21 10 20 16,-27-8-22-16,-4-1 8 0,0 1-11 15,-1 0-28-15,-1 1-77 0,16 9-368 16,-21-10 102-16,-1-1-119 0,0 0-209 16,-2-1 69-16</inkml:trace>
  <inkml:trace contextRef="#ctx0" brushRef="#br0" timeOffset="12245.71">2054 8685 2144 0,'-5'-6'10'15,"-1"4"9"-15,-9 2 118 0,7 0-43 16,-1 0 23-16,-2 5-14 0,-1 3-8 16,0 0-30-16,-17 15 20 15,-3 9 1-15,-2 11 0 0,0 17-37 16,2 16-55-16,17-29 1 15,-1 8 11-15,3 8-8 0,2 9 5 0,2 7-7 16,4 6-16-16,5 100-13 16,5-91 29-16,7 0 2 0,53 163 4 15,-36-184-8-15,5-6-2 0,6-6 0 16,3-7 4-16,49 30-11 0,5-29-1 16,-49-37 14-16,46-7-11 15,-53-11 5-15,-1 0 3 0,-1-12 11 16,-3-5-8-16,-1-6 9 0,26-40-3 15,-33 22 7-15,-2-4 0 0,-4-7-4 16,-2-5 4-16,-3-4-4 0,-3-3-11 16,7-71 5-16,-14 67 1 0,0 0 9 15,-4-1-5-15,-1 3 4 0,-2 0-1 0,0-63 2 16,-9 65-9-16,-1 0-6 0,-4-1 4 16,-1 1-6-16,-4-1 11 0,-27-63 19 15,-13 10 11-15,-13 18 6 16,-10 27 36-16,38 47-50 15,-51-5-25-15,-4 31-55 16,2 19-71-16,5 31-134 16,50-17 34-16,-37 54-433 0,42-35 108 15,4 5 8-15,1 4 114 0</inkml:trace>
  <inkml:trace contextRef="#ctx0" brushRef="#br0" timeOffset="14280.71">1403 7921 2029 0,'-3'0'25'0,"1"0"0"16,-1 0 2-16,2 6-10 0,1-1-16 15,-1 2 7-15,1 11 28 0,0-7-11 16,0 3-3-16,6 1-6 15,-1 3 0-15,2 0 2 0,8 18 16 0,-8-19-19 16,3-2-1-16,-1-3 2 0,2-1-2 0,-1-1-11 16,8 7 5-16,-8-13-15 15,0-1 6-15,0 0-14 0,-1-3-14 0,1 0-33 16,10-10-267-16,-13-2-12 0,2 0-170 16,-1-2 59-16,-3-3 66 0</inkml:trace>
  <inkml:trace contextRef="#ctx0" brushRef="#br0" timeOffset="14651.29">1588 7797 1458 0,'0'14'4'0,"0"0"31"0,0 2 18 15,0-1 3-15,0 14 30 0,0-17-76 16,0 0 3-16,0-2-8 0,5-1-4 16,0-3 5-16,6 2-6 0,-4-4-1 15,-1-4-3-15,0 0-4 0,-1 0 22 16,0 0 13-16,3-14 60 0,-4 6-29 16,-1-2 16-16,0 0 13 0,-2-1 20 15,-1 0 8-15,0-10 96 0,0 11-110 16,-7 1-16-16,2 1-8 0,-1 2 4 15,0-1-28-15,-8-3 6 0,1 4-50 16,6 3-7-16,-6-1-4 0,6 3-15 16,2 1-38-16,1 0-39 0,-2 0-78 15,2 0-79-15,-3 0-448 0,4 8 197 16,3-2 28-16,0 1 107 0</inkml:trace>
  <inkml:trace contextRef="#ctx0" brushRef="#br0" timeOffset="14991.68">1682 7530 2226 0,'-11'-4'24'0,"6"4"8"16,1 0 12-16,-1 0-7 0,1 10 3 15,-2-1-19-15,-2 16-2 0,4-11-16 16,2 1 4-16,2 0-1 0,0 0-2 16,0-1 0-16,9 13 5 0,-1-16-2 15,0-1-1-15,2 0-6 0,0-4 3 0,1 1 1 16,12 2-7-16,-11-7 4 16,0 0-3-16,0 0 5 0,0-1 0 0,-1-1-5 15,10 2 11-15,-5 2 11 16,-9-2-7-16,4 6 15 0,-8-3-12 15,0 2-7-15,-1 1-9 0,-1 2 5 16,-1 0-25-16,0 15-108 0,0-12-20 16,-6 1-92-16,6-2-239 0,-7 0-88 15,0-1 66-15</inkml:trace>
  <inkml:trace contextRef="#ctx0" brushRef="#br0" timeOffset="15338.78">1593 7283 2382 0,'-2'-11'31'15,"-1"2"44"-15,3 2 24 0,-1 3 9 16,0 1-28-16,1 1-36 0,0 2-51 15,0 0-4-15,0 0 1 0,0 0-3 16,0 7 12-16,16 12 5 0,-4-6 1 0,2 4 2 16,3 2 8-16,3 5-8 0,2 2 12 15,23 28-9-15,-23-25-5 0,-2-2-5 16,1 1 6-16,-3-4-4 0,1-2-4 16,11 17-3-16,-18-24 0 0,0-1-3 15,-3-2-41-15,0-2-56 0,-3-3-56 16,2 1-280-16,-4-2-88 0,-4-5 78 15,0-1-353-15</inkml:trace>
  <inkml:trace contextRef="#ctx0" brushRef="#br0" timeOffset="15501.57">1774 7505 1964 0,'0'-1'2'16,"0"-2"28"-16,0 1 30 0,6-2 16 15,-2-5 67-15,0 4-110 0,0 0-21 16,1-3-10-16,0-1-2 0,2-1 0 16,1-1-2-16,10-15-44 0,-9 11-144 15,0 1-282-15,0 0-102 0,1 1 35 16</inkml:trace>
  <inkml:trace contextRef="#ctx0" brushRef="#br0" timeOffset="16672.3">1755 8350 608 0,'5'-7'66'0,"2"0"41"16,0-2 41-16,2 2 40 0,-2-2-55 0,8-8 113 15,-9 7-137-15,1 0 14 0,-2-1-16 16,3-1-17-16,-2-1-21 0,4-18 46 16,0-3-10-16,-7 18-46 15,2-13 74-15,-4 16-58 0,-1 3 9 16,0 0 2-16,0 3 15 0,0 1-11 15,-7-3 41-15,1 4-96 0,0 3 15 16,1 1-20-16,-2 0 7 0,0 1-6 16,-12 0-13-16,10 0-12 0,0 0-11 15,-1 6 2-15,1 0-1 0,1-6 1 16,-6 10-17-16,10-4 6 0,1 1-1 0,3 2 20 16,0 3-2-16,0 1 2 0,14 21-10 15,3 7-1-15,-5-20-2 16,13 19 11-16,-13-21-3 0,2-2 8 15,-1 0-13-15,-1-1 5 0,3-1 5 16,9 11-1-16,-14-15 2 0,0-1-7 16,-2-3 5-16,1 0-3 0,-4-2-7 15,5 4-1-15,-8-7 10 0,0 1 4 16,0-2-1-16,-1 2 13 0,-1-2-3 0,0 0 8 16,0 0-22-16,0-1 3 15,0 0 2-15,-6 0 2 0,6 0-6 0,-11 0-14 16,6 0 2-16,0 0 0 0,1-6-1 15,1 2 2-15,-1-2-3 0,0 1-1 16,-2-9 0-16,5 8 0 0,1-2 6 16,0-1-7-16,0 1 2 0,0 0 1 15,6-9-14-15,-1 8 16 0,2 1 3 16,-1-2-8-16,0 1 14 0,0-1-6 16,7-9 0-16,-6 12-3 0,-1-2-3 15,-1 2 2-15,0 0 6 0,0 0 0 16,2-2 9-16,-4 5-2 0,-1 0 1 0,0 1 1 15,0 1-12-15,-1 0 3 16,1-2-5-16,-1 3 1 0,0 1-18 16,1 0 1-16,-1 0 19 15,4 12-4-15,-2-6 3 0,1 0 0 16,0 1 11-16,1 1-3 0,1 0 6 16,6 8-5-16,-6-9-14 0,0-1-3 15,-1-1 3-15,1-1 3 0,-1-1 0 16,4-1 2-16,-6-2 1 0,1 0 0 15,-1 0 0-15,0 0-3 0,1-5 3 16,3-9 2-16,-4 5-15 0,0-1-21 16,-1-2-22-16,0-1-27 0,0-1-22 15,-2-15-143-15,0-1 22 0,0 15 156 16,-6-10-15-16,0 14 73 0,2 0 8 16,0 0 10-16,0 1 0 0,0 3-4 15,0-4 0-15,4 8-2 0,0 0 20 16,0 3 13-16,0 0 13 0,0 0 5 15,6 8 32-15,0-1-43 0,-1 0-1 16,1 1 1-16,1-2-13 0,2 1-8 16,6 6 5-16,-7-7-7 0,0-1-6 15,0 0-4-15,0-1-5 0,1-2-1 16,6-2-13-16,0 0-109 16,-7 0-59-16,3-19-732 0,-5 13 455 0,-1 0 97 15</inkml:trace>
  <inkml:trace contextRef="#ctx0" brushRef="#br0" timeOffset="17126.55">2155 7943 1760 0,'-3'0'-4'0,"3"0"2"16,0 5-3-16,0-5 1 0,0 0 4 15,0 0-1-15,10 3 5 0,-5 1 3 0,1-2-1 16,1 1 51-16,1 1 9 16,-1-1 6-16,10 6 56 0,-8-4-87 0,-2 2-3 15,0-2-2-15,0 0-9 0,-1 1-2 16,3 4 14-16,-2-3-15 16,-5-5-20-16,2 1 8 0,-4-2-8 15,0-1 18-15,0 0 15 0,0 0 19 16,0 0 9-16,0 0 23 0,0 0-63 15,0-5-17-15,0-1 1 0,-6-1-6 0,2-1-12 16,-4-14 0-16,3 8 4 16,0 0 11-16,2-1-5 0,-1 1 1 0,0 0-1 15,0-11 0-15,3 15-1 0,0 2-3 16,1 2-2-16,0 1 1 0,0 3 0 16,6 1-2-16,5 1 11 15,-4 0-2-15,7 6 3 0,-7 0-6 16,1-2 3-16,1 2 1 0,-2-1-5 15,1 1 1-15,9 4-12 0,-8-5 9 16,-1 0-17-16,2-1-34 0,-1 1-64 16,-1-3-86-16,8-1-534 15,-2-1-229-15</inkml:trace>
  <inkml:trace contextRef="#ctx0" brushRef="#br0" timeOffset="17347.24">2322 7591 1853 0,'-3'0'18'0,"1"0"3"15,0 8 22-15,2-1 18 0,0 1 20 16,0 1 19-16,0 14 66 0,0 5-91 16,7-11-55-16,7 19 0 15,-7-17-18-15,2-1 9 0,-1 0-19 16,2 0 4-16,0-1 1 0,11 10-17 0,-11-15-11 15,0-4-15-15,0-3-19 0,-2-5-38 16,1 0-72-16,6-8-623 0,-10-1 301 16,0-1 90-16</inkml:trace>
  <inkml:trace contextRef="#ctx0" brushRef="#br0" timeOffset="17870.04">2274 7445 2242 0,'-4'-1'27'0,"2"0"29"0,1 1 14 16,1 0-6-16,0 0-23 0,0 0-40 16,0 0-15-16,0 0 5 0,0 0 0 15,5 0 15-15,1 0 10 0,12 7 29 16,-6 2-18-16,2 1 25 0,3 3 8 0,1 1 10 15,2 4-4-15,19 23 10 16,-20-20-60-16,-1 2-8 0,-2 0-3 0,-1-2-5 16,-1 1 2-16,8 15-2 0,-4-7 6 15,-10-17-1-15,3 6-5 16,-6-14-5-16,-1 1 0 0,-2-3 7 16,0 0 1-16,-1-2 5 0,-1-1 9 15,0 0-17-15,0 0-3 0,0 0 0 16,0 0-5-16,0-8 3 0,-5-9 10 15,-1 6-10-15,2-1-3 0,0-1-3 16,-1-4-5-16,1 1 5 0,-4-20 8 16,5 19 1-16,0-1 2 0,0 1 6 15,2 1-14-15,0 2 0 0,1-10-6 16,0 6 6-16,0 10-1 16,11-1 4-16,-7 6-1 0,0 0 6 0,2 3-3 15,-1 0-2-15,1 0 5 0,8 8-2 16,-5-1 8-16,-1 2-14 0,1 0 11 15,-1 0-3-15,2 1-5 0,7 9-3 16,-10-9-9-16,1-1-66 0,-2-1-61 16,1-1-97-16,-3 0-125 0,3 0-739 15,-4-4 649-15</inkml:trace>
  <inkml:trace contextRef="#ctx0" brushRef="#br0" timeOffset="18079.89">2429 7104 2740 0,'-1'-3'22'16,"1"1"5"-16,-1 1 0 0,0 1 0 15,0 0-20-15,0 0-9 0,-1 0-3 16,2 0-11-16,-1 0-49 0,1 0-97 15,0 0-556-15,0 0 87 0,0 0 83 0,0 0 132 16</inkml:trace>
  <inkml:trace contextRef="#ctx0" brushRef="#br0" timeOffset="18753.63">2616 7227 1745 0,'5'11'7'15,"-1"2"-4"-15,0-2 8 0,2 1-11 16,-1-1-2-16,8 12 7 0,-6-13 8 16,1 1-7-16,1-2-2 0,0 0 1 0,0-2-7 15,1-1 17-15,10 2 18 0,-10-6-13 16,-2-2-5-16,1 0-5 0,-2 0 4 15,-2 0 19-15,4 0 69 0,-8 0-20 16,1 0 9-16,-2-4 16 0,0 4 0 16,0-4-27-16,0 0-8 0,0 1-69 15,-6-1-1-15,0-1 7 0,1 0-10 16,-2 0 4-16,-7-9-13 0,6 6 10 16,0 0-6-16,1 1 3 0,0-2 3 15,0 2-6-15,-3-9 3 0,6 8-5 0,0 0 8 16,1-1 1-16,2-1-2 0,-1 0 2 15,2-1-3-15,0-12-5 0,0 10 4 16,0 0 1-16,0-1-2 0,7 0 4 16,-2 0-3-16,8-12-14 0,-5 15 9 15,0 1 1-15,20-11-12 16,-17 19 4-16,-1 2 7 0,1 0 10 16,1 0-2-16,9 18 20 0,-11-8-16 15,-2 3-3-15,1 1-4 0,-2 1 2 16,-2-1-3-16,2 15 13 0,-4-17-5 0,-2-1-4 15,1-3-6-15,0-2-6 0,0-1-8 16,1-2-21-16,-3-3 9 16,0 0 24-16,0-13 7 0,0 6 0 15,0-1-2-15,-6-2 1 0,6-2-7 16,-7-3 5-16,-5-19-3 0,6 14 6 16,-1-1-1-16,0-2-2 0,3 2-2 15,1 0-1-15,3-19 5 0,0 24 1 16,6 3 2-16,1 2 1 0,1 3-3 15,3 4 1-15,13 4 4 0,-10 0 9 0,1 7 0 16,1 0-5-16,1 2 3 16,-1-1-14-16,15 11 4 0,-4-4-194 15,-16-8-217-15,9 0-725 0</inkml:trace>
  <inkml:trace contextRef="#ctx0" brushRef="#br0" timeOffset="23432.93">3481 7560 1523 0,'-2'-3'44'15,"1"3"21"-15,-1-1 138 16,2 1-148-16,0 0-6 0,0 0 3 16,0 0 35-16,0 0-42 0,0 0-23 15,0 0-14-15,0 0-7 16,4 0 6-16,-4 0-6 0,3 0 1 15,0 11 22-15,-1-2 3 0,3 14 38 16,-3-6-29-16,1 2-4 0,1 2-4 16,-1 3-4-16,4 32 11 0,-2-26-14 15,-3 2-6-15,2 4-4 0,-1 3 1 16,4 50 5-16,2 14-16 16,-5-48-8-16,7 62-5 0,-5-57 14 15,0 1 2-15,-1 2-3 0,2 0 1 16,5 65-18-16,-7-64 1 0,2 1-3 15,-1 1 6-15,1 0-2 0,-2-2 7 16,7 62-6-16,-6-65 8 0,-1-4-13 0,11 93-111 16,-1-38-41-1,-9-81 109-15,-2-3 2 0,0-3-22 16,-1 0-26-16,1-1-10 0,1 19-126 16,-3-23 117-16,0 0-15 0,-1-2-22 15,-1 0-37-15,0-3-3 0,0 14-182 16</inkml:trace>
  <inkml:trace contextRef="#ctx0" brushRef="#br0" timeOffset="24071.47">3523 9603 1037 0,'-2'-1'61'0,"2"1"9"16,0 0-15-16,0 0-20 0,0 0-8 15,0 6-39-15,0 6 22 0,7-4 1 16,0 3 12-16,17 34 66 15,-15-27-54-15,1 1-5 0,1 1-11 0,1 0 9 16,10 18-15-16,3-5-13 16,1-3 5-16,-13-19 7 15,1-1-14-15,0-2 3 0,1-2-7 0,15-3 4 16,35-26 49 0,-48 9-32-16,33-48 37 15,-33 35-35-15,0-3-2 0,21-37-5 16,-1-5-78-16,-18 35-86 15,18-33-562-15,-20 39 340 0</inkml:trace>
  <inkml:trace contextRef="#ctx0" brushRef="#br0" timeOffset="33284.31">10283 7274 1406 0,'-7'6'16'0,"-3"-1"96"0,3 0-20 15,4-1 8-15,-2 0-14 0,1 0 13 16,-1-1 3-16,0 2 110 0,2-2-111 16,1-2-9-16,1 1-7 0,-1-2-9 15,1 1 52-15,1-1-102 16,0 0 40-16,0 0-32 0,0 0-4 15,0 0-7-15,0 0 5 0,0-4 18 16,0 4-23-16,0 0-15 0,0-3 1 0,0 3-6 16,0 0-10-16,0-2-27 0,0 2 19 15,0-2 5-15,0 0 12 0,7 1 6 16,16-1 45-16,-7 0-19 0,7 0-4 16,3 0-4-16,5-1 30 0,4-1 8 15,45-4 67-15,-37 2-47 0,0 1 5 16,3 0 19-16,0 0 6 0,45-4 1 15,-47 5-79-15,-1 0 5 0,1 0-16 16,-2 1 2-16,-3 0-7 0,37-4 2 16,-43 4-17-16,2 0 2 0,-4-1-7 15,-1 2-6-15,-2 0 7 0,20-1-56 16,-27 2-5-16,-2-1-64 0,-4 2-69 0,-1 0-115 16,5-2-557-16,-13 2 99 0,-3 0 104 15,-3 0 127-15</inkml:trace>
  <inkml:trace contextRef="#ctx0" brushRef="#br0" timeOffset="35655.01">2343 10651 1569 0,'-4'0'38'16,"4"0"82"-16,-3 0-35 0,0 0-4 15,3 0 4-15,-2 0 13 0,-1 5 3 16,-1-1 53-16,1 0-95 0,1-4-22 16,1 3-13-16,0-3-7 0,-1 0-11 15,2 0 0-15,0 0-12 0,0 0 12 16,0 0-5-16,0 0 1 0,0-5-1 15,0 0-7-15,10-7 12 0,-4 1 14 16,1-5 14-16,3-7 8 0,1-8 8 16,3-7-5-16,3-12-8 0,21-75 20 15,-17 51-41-15,2-4-2 0,0-4 0 0,1-1-10 16,-2 0 1-16,23-72 4 0,-24 83-5 16,0 4 4-16,0 6-6 15,-2 5-3-15,0 4 7 0,-2 5 1 0,12-36 4 16,-15 49-9-16,-2 4 1 0,-2 4-1 15,-2 4-4-15,-1 4 4 0,3-6 3 16,-6 17 6-16,-2 2-3 0,-1 2-6 16,-1 1-4-16,0 2-1 0,0 1 6 15,0 0-38-15,0 0-55 0,0 5-293 16,0 1 100-16,-6 1-76 0,1 3-110 16,1 3-37-16,-1 1 96 15</inkml:trace>
  <inkml:trace contextRef="#ctx0" brushRef="#br0" timeOffset="68963.95">17441 437 1839 0,'0'-4'193'16,"0"4"-56"-16,0 0-4 0,0 0-13 15,0 0 151-15,0 0-1 16,0 0-155-16,0 0-21 0,0 0 48 16,0 0-95-16,0 0-14 0,0 0-13 0,0 0-13 15,0 8 12-15,0-4-6 0,-7 1 0 16,7 5 5-16,-6 0-11 0,2 24 3 15,-3-13-5-15,0 6 3 0,1 2-1 16,1 1-5-16,-1 0 1 0,-1 28-2 16,3-11 0-16,4-27 2 15,0 10-2-15,0-20 0 0,5 0 0 16,0-4-1-16,2 1 3 0,-1-1 0 16,2-1-3-16,9 0-1 0,-7-2-1 15,1-3-1-15,3 0-13 0,0 0-24 16,2-9-35-16,17-11-216 0,1-2-172 15,-19 11 170-15,9-10-625 16,-15 12 353-16,-2 0 107 0</inkml:trace>
  <inkml:trace contextRef="#ctx0" brushRef="#br0" timeOffset="69261.5">17334 757 2251 0,'-2'-5'29'0,"0"-1"31"15,2 1 24-15,-1-4 100 16,1 4-119-16,0 1-24 0,0 2-23 0,0-1-6 15,0-1-13-15,0 1 11 0,12-5 9 16,-5 6-9-16,1-2-10 0,1 0 2 16,3 0 3-16,1 0-5 0,1-1-14 0,17-3-157 15,-15 5-28-15,1 0-124 16,0 0-210-16,-2 0-52 0,0-1 89 0</inkml:trace>
  <inkml:trace contextRef="#ctx0" brushRef="#br0" timeOffset="69667.71">17772 636 1763 0,'-3'0'35'0,"-1"0"27"16,4 0 10-16,0 0 1 0,0 0-22 0,0 0-65 16,0 0-3-16,0 0 4 15,0 7 11-15,0 0 7 0,0 1-1 16,0 3-2-16,0 0 6 0,0 2-2 16,0 16 6-16,0-14-8 0,0-2-2 15,0-1 5-15,0 0-5 0,0-3-2 16,0-3 26-16,0 3 102 0,0-7-16 0,0 0 21 15,0-2 20-15,0 0 21 16,0 0-3-16,0 0-11 0,0 0 49 0,0-7-164 16,0-1-33-16,5-1-20 15,0-1-2-15,-1-3-22 0,1-2-31 0,9-22-216 16,2-2-198-16,-7 20 169 16,8-16-691-16,-10 22 469 0,-2 2 114 15</inkml:trace>
  <inkml:trace contextRef="#ctx0" brushRef="#br0" timeOffset="70184.07">18047 576 1466 0,'-3'0'44'0,"0"0"15"0,-1 0 31 16,0 0-22-16,-1 0 12 0,0 5 8 16,-8 8 69-16,6-7-86 0,0 1-14 15,0 1-11-15,0 3-13 0,1-1-9 16,-5 14-6-16,2 1-13 15,7-13 0-15,-1 10-4 0,3-14-1 0,0 1-4 16,0-3 7-16,0 0-2 0,7-1 4 16,-3-2 4-16,6-2 8 0,-3-1-7 15,0 0-3-15,0 0 2 0,0-7 1 16,1 1-5-16,8-9 4 16,-3-1-12-16,-8 6-1 0,4-8 0 15,-6 10 7-15,-1 0 1 0,0 0 7 16,-1 0 11-16,1 2-1 0,-2 1 8 15,0-1 7-15,0 4-29 0,0 2-12 0,0 0-1 16,0 0-7-16,0 0 5 0,0 5-3 16,11 2 14-16,-7-1 5 15,5 7-1-15,-5-7-5 0,1 2 3 16,1-2 0-16,0 1 3 0,1 0 1 16,2-2-6-16,10 5-29 0,-10-6-53 15,1-1-84-15,-1-1-112 0,1-1-219 16,-2-1-59-16</inkml:trace>
  <inkml:trace contextRef="#ctx0" brushRef="#br0" timeOffset="70405.87">18268 539 1634 0,'1'0'68'0,"0"8"42"0,-1-1 45 15,1 2 39-15,0 0-48 0,2 10 44 16,-3-9-153-16,3 2-16 0,-2-2-10 16,2 1-5-16,-1-1 3 0,-1 0-1 15,3 9-5-15,-2-10-10 0,-1-1-89 16,-1-1-92-16,0-2-150 0,0 0-253 16,0-1 34-16</inkml:trace>
  <inkml:trace contextRef="#ctx0" brushRef="#br0" timeOffset="70538.89">18203 374 1806 0,'-1'-11'-3'16,"-1"4"-12"-16,2 0-55 0,-1 3-383 16,1 4 32-16,0 0 39 0,0 0 99 15</inkml:trace>
  <inkml:trace contextRef="#ctx0" brushRef="#br0" timeOffset="70967.88">18410 535 699 0,'3'0'24'0,"1"0"120"0,-1 0 39 16,0 0 49-16,0 0-1 0,4 16-15 16,-3 0-103-16,-1-7-71 0,1 11-13 15,-2-10-21-15,-2 1-1 16,2-1-2-16,-2 0 0 0,0 0-5 0,0-2 5 16,0 6-8-16,0-5 2 15,1-7 1-15,1 0 1 0,-2-2 7 16,1 0 31-16,1 0-7 0,0 0 3 15,0-7 0-15,1-2-26 0,5-11-2 16,-4 7-9-16,2-1 0 0,0-1 2 16,-2 0 2-16,2 2-3 0,-2 1-3 15,6-5-6-15,-6 12 7 0,-1 2 2 0,1 3 5 16,-1 0-1-16,1 0 7 0,0 9-2 16,5 7 5-16,-5-6-9 0,1-1 0 15,0 1 2-15,0-1-6 0,0 0 4 16,-1-1-2-16,7 7 5 0,-6-8-7 15,-1-1-4-15,0-1-17 0,1 1-72 16,-1-2-137-16,-1 0-239 0,2 0-492 16</inkml:trace>
  <inkml:trace contextRef="#ctx0" brushRef="#br0" timeOffset="71220.64">18701 483 1538 0,'5'11'141'16,"-1"-4"-37"-16,2 8 112 16,-2-8-152-16,-1 2-15 0,0 1-26 15,0 0 0-15,-1-1-12 0,0 2-1 16,2 8-2-16,-2-10-1 0,0-1-12 0,2 13-278 15,-3-15-121-15,0-2-120 16,-1-1 61-16</inkml:trace>
  <inkml:trace contextRef="#ctx0" brushRef="#br0" timeOffset="71374.23">18652 295 1914 0,'0'-4'-3'0,"0"0"-12"16,-1 2-1-16,1-1-124 0,0 2-10 15,0 1-207-15,0 0-69 0</inkml:trace>
  <inkml:trace contextRef="#ctx0" brushRef="#br0" timeOffset="72092.47">18875 506 1403 0,'0'7'86'0,"1"1"22"0,0 0 32 15,0 2 39-15,1 9 16 0,0-10-130 16,0 0-18-16,-1 1-15 15,0-2 5-15,0-2 0 0,4 2-3 0,-1-4 3 16,-3-3-14-16,5-1 49 16,-3 0-32-16,0 0 1 0,1 0-7 15,1-8-14-15,1-1 2 0,8-11-11 16,2-5-18-16,-7 12 10 16,3-13-6-16,-5 16-2 0,-3 2-11 15,2 1-9-15,-3 3 2 0,1 0 3 0,3 4-1 16,-3 0 15-16,0 0 6 15,1 5-1-15,-1 1-1 0,2 1 6 0,-2 0-4 16,7 11 7-16,-6-9-10 0,1-1 7 16,0 2-5-16,2 0-1 0,-1-1 3 15,11 8 5-15,3-2-2 16,-9-10-7-16,9 4 3 0,-8-6-2 16,0-3 5-16,0 0-2 0,-1 0 0 15,3 0 7-15,12-13-11 0,0-2-2 16,-13 7 10-16,7-11 2 15,-11 9-5-15,-1-1 2 0,-2 0 2 16,-1 0-2-16,-1-2 8 0,4-14-16 0,-7 14 7 16,-1 1-6-16,-1-2 11 0,0-12-4 15,0 16-6-15,-8 0-2 0,-16-7-7 16,16 17 5-16,-1 0 4 16,-7 0-2-16,9 7-1 0,0 0 1 15,2 0-1-15,-3 11 10 16,6 3-7-16,2-8 5 0,0-1-2 15,0 2 1-15,5 16 14 0,1 3-19 16,0-16-3-16,6 18 5 16,-4-18 2-16,-1 0 3 0,1-1 2 15,-1 0 14-15,1-1 26 0,-1 1 13 0,3 12 105 16,-7-14-84-16,-1-1-1 0,-2 0-7 16,0 0 6-16,0 1-14 0,-20 11 24 15,-4-1-59-15,11-13-26 16,-17 8-4-16,14-10-3 0,0-4-13 15,-1 1-82-15,2-4-127 0,-3-2-163 16,2 0-314-16,-16-10-655 0</inkml:trace>
  <inkml:trace contextRef="#ctx0" brushRef="#br0" timeOffset="73043.62">17334 1501 2045 0,'1'-1'25'0,"1"0"56"0,-2 1-36 16,2 0-17-16,-1 0 6 0,1 0 6 16,1 7 9-16,4 9 19 0,4 5-26 15,8 21 31 1,-13-28-57-16,0 1 0 0,6 15 6 16,-7-17-13-16,10 25 2 15,-6-18-10-15,-6-13 0 16,4 3 8-16,-4-7 21 0,-2-1 24 0,1-2 20 15,0 0 55-15,0 0 24 0,0-7 183 16,0-1-210-16,0 2-36 0,1-4-33 16,1-1-26-16,0-2-11 0,6-18-20 15,2-3-14-15,-7 17-1 16,5-13-113-16,-6 18-15 0,-1 1-70 16,-1 2-78-16,0 1-103 0,-1 3-118 15,1 0-731-15,-2 3 788 0</inkml:trace>
  <inkml:trace contextRef="#ctx0" brushRef="#br0" timeOffset="73497.53">17751 1525 1953 0,'0'-10'85'16,"0"6"-11"-16,0 2 16 0,0 2-12 16,-7 0-19-16,0 0-20 0,0 0-1 15,-8 15 5-15,7-6-19 0,1 1-17 16,0 2-7-16,1 0 6 0,1 2-3 0,-2 14 6 16,7-14-9-16,0-1-4 0,0 0 2 15,0-2 2-15,0-1-3 0,6-1 9 16,5 3 2-16,-7-8-3 15,15-2-11-15,-13-2 5 0,0 0 5 16,1-8-6-16,0-1-3 0,0 2-9 16,6-12-37-16,-3-4 25 15,-6 12 28-15,3-11-16 0,-5 11 9 16,0 1-6-16,1 2 13 0,-1 0-2 16,0 3-7-16,2-3-1 0,-2 8 0 15,0 0 10-15,3 5 14 16,-3 1-10-16,1 1 4 0,1-1-6 0,0 3 0 15,0 0 2-15,4 11-1 16,-4-10-2-16,-1 1 4 0,1-1-5 0,-1 0-29 16,1-1-65-16,-1-1-88 0,3 4-513 15,-2-7 177-15,-1-2 83 0,0-3 115 16</inkml:trace>
  <inkml:trace contextRef="#ctx0" brushRef="#br0" timeOffset="73780">17965 1207 1986 0,'0'0'5'0,"0"0"78"0,0 9 34 15,0 0 35-15,0 2 6 0,0 2-13 16,0 4-44-16,0 3-17 0,0 26 56 15,0-21-79-15,6 2-12 0,-6 1-16 16,0-1-16-16,4 0-8 0,-4 25-1 16,0-5-4-16,0-27-11 15,0 14-56-15,0-20-67 0,0-3-80 0,5-1-79 16,0-4-66-16,-5 0-146 0,10 1-561 16</inkml:trace>
  <inkml:trace contextRef="#ctx0" brushRef="#br0" timeOffset="74000.22">18102 1553 1721 0,'4'9'105'0,"3"2"80"16,-5-3-104-16,3 10 34 15,-3-8-77-15,5 16-10 16,-5-18-24-16,-1-1-3 0,1-1 1 16,-2-2-5-16,2 0 4 0,-1 2-83 15,-1-1-260-15,0-5-75 16,0 0-525-16</inkml:trace>
  <inkml:trace contextRef="#ctx0" brushRef="#br0" timeOffset="74159.95">18113 1298 1751 0,'0'-6'-4'0,"0"0"-24"0,0 6 15 16,0 0-14-16,0 0-312 16,0 7-54-16,0-1-5 0,0 0 84 15</inkml:trace>
  <inkml:trace contextRef="#ctx0" brushRef="#br0" timeOffset="74666.6">18400 1216 2012 0,'0'-4'-1'0,"2"-1"-9"0,0 3 3 16,-2 2 25-16,2 15 93 16,-1-5-46-16,-1 3 3 0,2 1-22 15,-1 5-1-15,1 3 6 0,3 26 36 16,-1 6-38-16,0-25-34 16,2 27-3-16,-2-30-10 0,-1 0 2 0,1-1 3 15,2-2-3-15,-3-3 2 0,7 14-13 16,-5-21 3-16,0-3 2 0,-1-2-1 15,0-3 11-15,-1-3-7 0,0 0 19 16,-1-2 5-16,0 0-9 0,-2-6-21 16,0-1 8-16,0 1-4 0,0-2 2 15,-6-10-4-15,-6-2-10 16,4 10 4-16,-9-8 1 0,6 9 6 16,0 2 5-16,0-1 2 0,1 4-5 0,-1-1 4 15,-8 1-11-15,11 4 1 16,1 0 2-16,2 7 8 0,0 1-2 0,1 1 6 15,1 2-2-15,2 14 4 0,1-11-6 16,0 0 2-16,0 0-2 0,6-2-1 16,0-1-2-16,7 7-6 0,-6-11 8 15,0 0-13-15,0-4-51 0,2-1-52 16,0-1-63-16,10-1-386 16,0-8-394-16,-10 1 562 0</inkml:trace>
  <inkml:trace contextRef="#ctx0" brushRef="#br0" timeOffset="75145.92">18640 1497 2006 0,'-6'0'19'0,"0"0"-7"15,1 0 33-15,-2 0 21 0,1 7 31 16,-1-1 18-16,-11 11 49 16,11-8-125-16,0 1-22 0,1 2-15 0,1 0 1 15,1 0-1-15,0 15 1 0,4-3-16 16,0-13 10-16,0 6 3 15,7-11 2-15,-1-3-5 0,-1 0-1 16,0-3-4-16,0 0-1 0,7-7-19 16,-6 0 1-16,0-2-5 0,1 0-11 15,-1-2 7-15,0-1-3 0,5-12-7 16,-2 0 32-16,-7 12 16 0,3-10-11 16,-3 11 11-16,2-11-12 15,-3 16 2-15,0 3 3 0,-1 1 8 16,2 2 6-16,-1 0 7 0,2 0 31 15,-1 9-21-15,0-3-2 0,2 3 0 16,-3 0-7-16,3 2-4 0,4 11 7 16,1 1-17-16,-4-13-3 15,6 10-5-15,-5-12-13 0,-2-1-48 16,1-1-59-16,0-2-82 0,-1-3-156 16,3-1-641-16,-3 0 602 0</inkml:trace>
  <inkml:trace contextRef="#ctx0" brushRef="#br0" timeOffset="75586.34">18805 1160 1758 0,'1'8'53'15,"1"1"34"-15,-1 5 28 0,0 2-10 16,0 3 14-16,4 25 76 0,-3-19-123 15,1 0-18-15,1 1-1 0,-1 1-5 16,-1-2-11-16,3 22 11 0,0-3-28 16,-4-24-19-16,0 14 4 0,-1-20-6 15,2-2 3-15,-2-2-4 0,0-1-2 16,0-3-2-16,1 2-6 0,-1-6-9 16,2-2-8-16,-2 0-11 0,0 0-2 15,0 0 6-15,2-17-28 0,1-2 7 16,-1 8 36-16,2-17-17 15,-1 13 26-15,1 0 5 0,-1-1 6 16,1 1-2-16,-1 0 2 0,6-8-14 16,-6 14 12-16,2 2 3 0,-1 3 12 15,1 4-1-15,0 0 1 0,-1 0 0 0,9 19 17 16,-9-9-15-16,3 1 10 0,-1 1-1 16,-1 0 6-16,3 1-3 0,4 12-2 15,-9-13-19-15,2-2 0 0,0-1-1 16,0-2-9-16,-2 0-11 0,1-2-71 15,-1 2-305-15,-1-4 41 0,-1-2-143 16,0 0 12-16,-1-1 67 0</inkml:trace>
  <inkml:trace contextRef="#ctx0" brushRef="#br0" timeOffset="75738.53">18980 1110 2061 0,'0'-6'-10'0,"0"4"2"16,0 2-2-16,0 0-10 16,-10 0-446-16,6 0 5 0,1 6 28 15,3-1 63-15</inkml:trace>
  <inkml:trace contextRef="#ctx0" brushRef="#br0" timeOffset="76469.03">19140 1494 1666 0,'-6'30'11'0,"2"-5"85"16,4-14-46-16,0 6 57 0,0-11-54 15,0 0 3-15,0-4-6 0,0 1-20 16,0-2 8-16,8-1 41 0,-3 0-52 15,0 0-14-15,-1-5-7 0,2 5-2 16,-2-8-1-16,1 1-12 0,3-7 2 16,-5 7 5-16,-2-1 3 0,0 1-3 0,-1-15-11 15,0 15 4-15,0 0 2 16,-6-2-4-16,-7-7-4 16,2 1 13-16,4 6 4 0,-4-6 6 15,6 7-5-15,1 3 1 0,1-1 4 16,-1 2 4-16,1 0-9 0,0-1-3 15,3 4-14-15,0 0 7 0,0 1 5 16,0 0 5-16,0 0 10 0,12 0 5 16,3 4-9-16,10 6-7 15,-16-7-2-15,0 1 7 0,8 2 4 16,-7-3-3-16,-1 0-3 16,-1-1 11-16,1 1 4 0,-1-1 3 0,0 1 2 15,8 3 18-15,-9-2-23 0,-1 1 1 16,1 0-5-16,-3 1 2 0,0 1-5 15,2 11 8-15,-5-8-14 0,-1 1-3 16,0-2-6-16,0 1 1 0,0-1 2 16,0 0-1-16,-5 3 0 0,5-9-3 15,0 0 5-15,0-1 4 0,0-2 8 16,0 0 12-16,0 0 76 0,0 0-51 16,0 0-10-16,0 0-23 0,0-5-10 0,0 5-5 15,0-6-12-15,0-3 1 16,0 3 10-16,0 1 4 0,0-2 1 0,4-1-7 15,0 0 0-15,8-14-13 0,-7 10 9 16,2-2-3-16,0 0 5 0,1-2-6 16,1 1 5-16,2-1 0 0,12-11-2 15,-10 16-1-15,-2 0 0 0,3 3 8 16,0 4-4-16,-1 1 8 0,22 3 11 16,-24 6-11-16,10 11 15 15,-2 3-9-15,-11-7-10 16,7 13 4-16,-6-12 0 0,-2 0-3 15,-2 0-7-15,11 22-318 16,-12-26 44-16,-1-1-221 0,-1-2-107 16,1-2 64-16</inkml:trace>
  <inkml:trace contextRef="#ctx0" brushRef="#br0" timeOffset="77226.6">19923 433 2087 0,'-3'2'36'16,"-2"-1"29"-16,-1 3 165 0,3-3-99 15,2 0 14-15,-1 0 5 0,2 0 109 16,0 0-138-16,0-1-102 16,0 0 39-16,10 0 72 0,-3 0-51 0,0 0-42 15,1 0-3-15,19 12 8 16,8-7-19-16,-12-1-16 0,0 0 2 16,1-4-8-16,1 3 7 0,22-3 6 15,-25 0-7-15,0 0-13 0,-3 0-28 16,-1 0-52-16,12 0-281 0,-19 0 88 15,-1 0-55-15,-3 0-41 0,-1 0-159 16,2-5-574-16,-6 3 717 0</inkml:trace>
  <inkml:trace contextRef="#ctx0" brushRef="#br0" timeOffset="77572.92">20152 348 1928 0,'-5'0'36'0,"0"0"33"16,2 0 23-16,-2 0 102 0,5 0-138 15,0 0-15-15,0 0-13 0,0 0 7 16,0 0-6-16,6 0 11 0,0 0 5 15,0 0 0-15,13 0-9 0,-8 0-28 0,2 0 2 16,3 8 0-16,-2-2 1 0,15 11 24 16,-16-5-23-16,-2 0 7 0,0 1-2 15,-4 2 6-15,4 14 76 0,-9-15-32 16,-2 1-10-16,0 2-24 0,0 0-4 16,-8 1-17-16,1 1-6 0,-12 17-9 15,9-18-24-15,-1-3-78 0,1-1-98 0,-1-3-102 16,1-2-133-16,0-3-200 15,-4-1-409-15</inkml:trace>
  <inkml:trace contextRef="#ctx0" brushRef="#br0" timeOffset="78288.07">20106 1431 1714 0,'-6'4'35'0,"1"1"39"0,-1-2 31 15,0 2 44-15,-2 1 155 0,4-2-152 16,3-2-7-16,-2 0-12 0,2-1 10 16,0 0-22-16,1-1 75 0,0 0-111 15,0 0 30-15,0 0 7 0,5 0-4 16,2 0-6-16,11 0 19 0,-6 6-90 15,3-6-9-15,2 4-10 0,3-4-1 0,2 0-9 16,22 0-6-16,2 0-6 16,-26 0 0-16,19 0-5 15,-22-4 9-15,-3 4-12 0,1 0-12 0,-2 0-24 16,0 0-36-16,5 0-190 0,-11 0 61 16,-1 0-98-16,0 0-81 0,-3 0-98 15,-1 4-210-15,0-4-451 0</inkml:trace>
  <inkml:trace contextRef="#ctx0" brushRef="#br0" timeOffset="78699.56">20385 1272 2027 0,'-2'3'8'0,"-3"2"94"16,4-3-35-16,-1-1 2 0,2 1 9 16,-2 0 2-16,2-1-35 0,0 0-1 15,0-1 40-15,0 1-27 0,12 1 40 16,-7 0-79-16,2 0-8 0,2 1-6 15,1 1-4-15,1-2 0 0,16 6-2 16,-12-3 10-16,0-1 16 0,-3 1 10 16,1 1 12-16,-1 2 16 0,-2 0 0 15,4 13 102-15,-9-8-99 0,-2 1-6 16,-3 1-26-16,0 1-2 0,0 1 8 16,-13 19-1-16,5-16-25 0,-3-1-16 15,-1-2 2-15,1 2 3 0,-2-1-13 16,-1-2-61-16,-13 13-364 0,13-16 43 15,1-2-218-15,1-3-80 0,-1-2 88 16</inkml:trace>
  <inkml:trace contextRef="#ctx0" brushRef="#br0" timeOffset="123641.77">2712 855 1417 0,'0'-3'89'0,"-4"-2"47"16,-1-6 225-16,3 6-190 0,-1 0 2 16,0 0-10-16,1 1 2 15,0 1-21-15,-1 0-31 0,1 1 17 16,0 2-107-16,2 0-26 0,0 0-9 16,0 15 17-16,0-7-1 15,13 12-2-15,-1 4 2 16,-4-10-6-16,0 0 3 0,10 10-3 15,-8-13 7-15,1-1-4 0,0-1-4 0,1-2-1 16,1 0-10-16,-2-3 3 16,13 1-28-16,-2-5-45 15,-11 0 48-15,8-14-26 0,-1-4 4 16,-9 7 33-16,3-13-14 16,-5-4 38-16,-4 14 6 0,-3-14 0 15,0 1-11-15,-7 13 3 16,0 2 6-16,-5-11 7 15,7 14 4-15,2 1-5 0,-1 3 1 0,4 2-10 16,-4 1-34-16,4 2 26 16,0 7 7-16,0 1 3 0,0 1 2 15,13 15 3-15,1 9-3 16,-5-15 1-16,9 23 4 16,-2 4-5-16,-9-21-8 0,0 2 16 0,3 27 4 15,-6-27 0-15,-2 1-8 0,0-1-4 16,-2 1 5-16,0 0-2 15,0-2 3-15,-14 24 12 0,-1-6 7 16,7-24-12-16,-12 12 15 16,0-6-8-16,9-15-19 0,-9 4 0 15,3-6-123-15,9-8-49 16,-8 0-491-16,1-10-527 16,9-1 727-16</inkml:trace>
  <inkml:trace contextRef="#ctx0" brushRef="#br0" timeOffset="124090.35">3246 981 2076 0,'-2'3'59'0,"1"-3"50"15,1 0-74-15,0 0-16 0,0 0-20 16,0 0-9-16,0 0 6 0,6 0 3 16,-2 0 0-16,3 0 8 0,9 0 6 15,8 0 9-15,-10 0-13 0,18-12 6 16,2 1-8-16,-17 6-11 15,16-5-146-15,-18 5-66 0,-3 0-192 16,1 2-129-16,-3-1 47 0,-2 2 119 16</inkml:trace>
  <inkml:trace contextRef="#ctx0" brushRef="#br0" timeOffset="124302.88">3317 1104 2168 0,'-9'6'4'0,"6"-5"-6"16,3 0 16-16,0-1 14 15,0 0-22-15,0 0 7 0,5 0-5 16,1 0 3-16,0 0-5 0,1 0 3 16,2 0 2-16,3 0-7 0,18 0-137 15,5-6-716-15,-18-1 308 16</inkml:trace>
  <inkml:trace contextRef="#ctx0" brushRef="#br0" timeOffset="125429.14">4236 741 1254 0,'-3'-5'84'16,"-1"2"51"-16,-3 0 259 0,2 1-61 16,0 2-210-16,-2 0 43 15,3 0-134-15,0 0-13 0,-2 9-6 0,-1 0-12 16,0 1-2-16,-1 5 1 0,-8 26 2 15,2 15 4-15,10-24-2 16,1 36 4-16,3-34 11 0,0-2-6 16,8 0-6-16,1-2-2 0,0-1-2 15,3-4-8-15,15 16 0 16,5-15-14-16,-15-19 13 0,22-7 3 16,3-18 15-16,-20 3-11 0,20-27 6 15,-23 19-8-15,-1-2 10 0,-3 0 1 16,-2 0 11-16,-3 0 26 0,-3 2 47 15,-3-18 115-15,-4 4-79 16,-8 20-82-16,-14-18 31 0,-13 2-33 16,14 15-45-16,-32-11-7 15,23 15 3-15,-1 2 1 16,1 2 0-16,1 2-3 0,2 2-38 0,2 3-85 16,-12 3-397-16,18 17-260 15,15-3 241-15,4 21-383 0</inkml:trace>
  <inkml:trace contextRef="#ctx0" brushRef="#br0" timeOffset="125690.6">4255 1120 2794 0,'-17'1'34'16,"5"-1"0"-16,8 0-41 0,1 0-11 15,3 0 7-15,0 0-2 16,0 0 2-16,0 0-3 0,10 0 5 0,0-6 9 16,18-7 15-16,-10 7-10 0,2-3-6 15,3 0-20-15,1-2-97 0,1 0-132 16,20-13-932-16</inkml:trace>
  <inkml:trace contextRef="#ctx0" brushRef="#br0" timeOffset="126043.85">4608 1080 1727 0,'-3'0'23'0,"3"0"0"0,0 0 1 0,0 4-3 16,0-4-25-16,0 0-12 0,0 3 10 16,0-3-2-16,0 0-99 0,0 0-92 15,0 0-124-15,0 2-60 0,0-2-207 16</inkml:trace>
  <inkml:trace contextRef="#ctx0" brushRef="#br0" timeOffset="126355.59">4615 1047 1127 0,'0'-1'68'15,"0"0"50"-15,0 1 38 0,0 0 33 16,0 0-46-16,0 0-39 0,0 0 35 15,0 0-91-15,0 0 2 0,0 0-4 16,0 0-2-16,0 0-5 0,0 0 8 16,0 0-24-16,0 0-15 15,0 0 4-15,0 0-13 0,0 0-4 16,0 0 1-16,0 0-8 0,0 0 6 0,0 4-3 16,0 4 7-16,0-3 10 0,0 3 5 15,4 0-7-15,-4 3 1 16,5 1-8-16,-1 17 0 0,2-1-4 15,-6-13 1-15,2 13-125 16,1-6-363-16,-1-6-502 0</inkml:trace>
  <inkml:trace contextRef="#ctx0" brushRef="#br0" timeOffset="126924.94">4788 913 2022 0,'0'0'25'15,"0"0"12"-15,0 0 1 0,0 0-3 16,0 0-23-16,0 0-11 0,5 0-3 15,-5 0 5-15,7-6-6 0,-1 0 6 16,0 0 0-16,2 1-8 0,10-4 25 16,2 1 0-16,-11 6-21 0,10 2-1 15,-11 0 6-15,0 6 4 0,-1 2 2 16,-1 1-3-16,-2 2 1 0,0 3 4 16,-2 19 10-16,-2-14-11 0,0 1-2 15,0 1-3-15,-7-1-4 0,0-1-3 16,1-4 0-16,1 9-2 0,-1-15 1 15,6-4 0-15,0-2-5 0,0-3 2 16,0 0-2-16,0 0-3 0,0-10 2 16,0-1-3-16,0-2-6 0,0-4-11 0,7-2-2 15,-1-4 10-15,-2 0 1 0,8-27 2 16,-6 24 10-16,0 1 3 0,0 1 4 16,-1 3-1-16,1 5-3 0,-2 1 3 15,3-3-15-15,-5 13 11 0,-1 5 1 16,-1 0 1-16,0 31 68 15,0-15-1-15,0 0 16 0,0 4-8 16,0 1-2-16,0 1-20 0,0 20 5 16,6-22-42-16,1 1-9 0,0-3 2 15,2 0 1-15,1-2-1 0,2-2 7 16,16 7-6-16,-11-13-37 0,1-4-60 16,2-4-78-16,1 0-110 0,1 0-236 15,1-9-43-15</inkml:trace>
  <inkml:trace contextRef="#ctx0" brushRef="#br0" timeOffset="127180.8">5475 709 2148 0,'0'-1'30'0,"0"1"-14"0,0 0 1 0,0 0-3 16,0 0 42-16,0 0 34 0,0 0 11 16,10 15 61-16,-1 3-91 15,3 6-33-15,0 3-21 16,-8-12-10-16,2-1 2 0,5 15-4 16,-7-14-4-16,2-1-5 0,-2 0-54 15,2 0-100-15,-1-2-135 0,-1 1-276 16,4 7-606-16</inkml:trace>
  <inkml:trace contextRef="#ctx0" brushRef="#br0" timeOffset="127392.62">5415 838 2365 0,'-1'0'-1'16,"1"0"6"-16,0 0-2 0,0 0 0 15,0 0 1-15,0 0-6 0,13 0 19 16,3 0 0-16,-4-5-12 16,15-6 10-16,6-1-26 15,-14 5-95-15,15-7-491 0,-16 9 144 0,0-1-49 16,2 1 143-16</inkml:trace>
  <inkml:trace contextRef="#ctx0" brushRef="#br0" timeOffset="127794.58">6056 617 2144 0,'-8'-2'33'15,"-8"1"82"-15,8 1-34 16,1 0-33-16,0 0-22 0,0 6-14 0,-1 3-12 15,1 1 3-15,-6 18 79 0,5 11-2 16,6-16-69-16,2 27-5 16,0-24-8-16,10-2 2 0,0 0 0 15,0-2-2-15,2-1 0 0,2-2 2 16,17 13-1-16,4-10-2 16,-17-16-3-16,19-2 0 0,-19-4 3 15,-1-7 9-15,-2-2-8 0,-2-1 4 16,0-2 5-16,-2-3 5 0,5-16 69 15,-8-3 48-15,-7 17-57 0,-1-19 51 16,-6 19-81-16,-2-1-19 16,-2-2-20-16,-3 0-4 0,-3-1-2 0,-3 0-1 15,-27-19-48-15,-6 4-170 16,25 21 63-16,-23-8-204 0,28 17 114 16,3 0-109-16,1 6-119 0,4 0-24 15,3 0 99-15</inkml:trace>
  <inkml:trace contextRef="#ctx0" brushRef="#br0" timeOffset="128120.38">5986 907 2245 0,'0'0'29'15,"0"0"18"-15,0 0 17 0,0 0-2 16,4 0-16-16,0 0-2 0,3 0-28 15,-3 0-13-15,7-5 8 16,-3-2-10-16,3 2 4 0,2-2-5 16,1 0-32-16,2 2-97 0,20-9-558 15,-18 7 77-15,-1 1 95 0</inkml:trace>
  <inkml:trace contextRef="#ctx0" brushRef="#br0" timeOffset="128644.97">6420 887 1481 0,'-5'8'80'0,"0"1"14"16,0 2 38-16,0 2 6 0,1 2-5 15,-1 1-25-15,-3 19-6 16,4-1-72-16,4-18-31 0,0 11 14 16,0-16-8-16,7-4 3 0,0 1 3 0,0-3-10 15,0-1 7-15,0-4 5 0,10 0 13 16,-8-8 18-16,0-1 22 0,0-1 15 15,-1-3 26-15,-1-1 9 0,5-19 101 16,-6 1-86-16,-6 17-104 16,0-9 6-16,0 14-28 0,-7 1-2 15,0 3-44-15,-2 0-78 0,-2 3-104 16,-1 3-145-16,-19 5-1010 0,13 5 799 16</inkml:trace>
  <inkml:trace contextRef="#ctx0" brushRef="#br0" timeOffset="133063.76">4187 1481 1804 0,'-5'-7'101'16,"0"3"124"-16,2 1-116 15,-2-2 149-15,2 2-21 16,0 0-95-16,3 2-112 0,0 1-8 0,0 0-18 16,0 0-2-16,0 0 1 0,0 0-4 15,0 0-10-15,0 0-2 0,0 0-5 16,0 0 7-16,0 0 0 0,0 6 5 16,11 7-1-16,5 6 3 15,-5-7 9-15,19 17-3 0,-13-14 0 16,2 0-6-16,1 0 4 0,1-3 2 15,1 0-2-15,1-2 9 0,23 5-4 16,-23-12 6-16,1-3-9 0,-1 0 10 16,0 0 15-16,0-8-4 0,24-15 40 15,-2-7-28-15,-23 15-33 0,18-16 3 16,-23 16-10-16,-1 2 10 0,-2 0-7 16,-2 3 2-16,-1 0-3 0,-1 1-51 15,6-2-285-15,-11 7 35 0,-2 2-54 16,0 2-157-16,-2 0-49 0,-1 0 108 15</inkml:trace>
  <inkml:trace contextRef="#ctx0" brushRef="#br0" timeOffset="134200.74">6205 1426 1713 0,'-3'-1'60'0,"1"0"25"15,-1 0 23-15,3 0-10 0,0 1-22 16,0 0 6-16,0-1-38 15,0 1-25-15,0-2-1 0,0 2-26 16,8-2-5-16,5 0 41 16,-5 1 13-16,16-2 83 0,-8 1-82 15,2 0 1-15,2 0 16 16,1-1 3-16,2 0-3 0,1-1-11 0,25-8-17 16,-24 4-21-16,0-2 0 0,2-1 2 15,0-2-3-15,0-3-1 0,0-1 3 16,24-21-135-16,-27 18-98 0,-1 1-198 15,-3 0-261-15,-3 3 54 0</inkml:trace>
  <inkml:trace contextRef="#ctx0" brushRef="#br0" timeOffset="143877.57">20808 294 841 0,'0'-4'82'15,"-6"0"55"-15,6 1 62 0,-5 1 48 0,0-2 145 16,5 2-239-16,0 1-27 0,0 1-30 16,0-1-15-16,0 1 29 0,0 0-68 15,0 0-11-15,0 0-16 0,0 0-13 16,0 7 84-16,0-1 11 0,0 2 16 16,0 2-23-16,0 4-23 0,-6 22 5 15,1-15-44-15,5 2-2 0,0 1-11 16,0 0-5-16,0-1-5 0,0 20 7 15,0-24-6-15,0-1 2 0,0-2-5 16,0-1-4-16,6-1-1 0,-2-3-92 16,4 8-370-16,2-6-356 0,-4-9 237 15,7-4-364-15</inkml:trace>
  <inkml:trace contextRef="#ctx0" brushRef="#br0" timeOffset="144263.28">21002 504 1449 0,'0'0'-2'0,"1"11"189"0,1-11-61 16,-1 4 27-16,2-1-66 0,-1-3-2 16,0 3-6-16,1 0-11 0,6-3 65 15,3 0-29-15,-5 0-77 0,10-7 28 16,1-8-19-16,-8 9-21 15,6-7 78-15,-8 7-10 0,-2 0 2 16,-2 1-13-16,-1-1-28 0,0-6-5 16,-3 6-30-16,0 0-3 0,0-1-8 15,-8 3 6-15,-5-4-5 0,7 6-3 16,0 0-6-16,1 2-3 0,-2 0 3 16,-5 10-1-16,8-1 10 0,-3 1 1 15,0 3 6-15,0 1-9 0,1 0 3 16,0 1-3-16,1 1-8 0,0 14 7 15,5-17 0-15,0 0 7 0,0-3-6 0,7 0 1 16,-2-1-4-16,3-2-16 16,13 2-93-16,5-8-190 0,-9-1 72 15,21-6-449-15,2-6-264 16,-21 6 597-16</inkml:trace>
  <inkml:trace contextRef="#ctx0" brushRef="#br0" timeOffset="144592.01">21401 455 2054 0,'1'-8'46'0,"-1"1"58"0,0 0 35 16,0 1 12-16,0 1 36 15,-8 3-126-15,1 2-8 0,0 0 1 16,-2 0 9-16,-12 12 37 0,9-5-55 0,0 0-29 16,1 2-8-16,0 0-3 0,1 0-9 15,1 1 5-15,3-1-1 0,-2 7-11 16,7-10 4-16,1 0 3 0,0-1 4 15,0-1 2-15,0-1-4 0,0-1 3 16,8-1 2-16,5-1 2 16,-5 0-6-16,13-13 1 15,-1 1 5-15,-10 6-6 0,8-4-11 16,-2 3-20-16,-10 7 21 0,6 0-6 16,-5 0 17-16,-2 0 1 0,1 0-1 15,0 7 1-15,-1 0 3 0,3 0-3 16,9 5 13-16,2-1-20 15,-10-7-53-15,1 0-79 0,11 0-398 16,-12-4 64-16,0 0-148 0,0 0 90 16</inkml:trace>
  <inkml:trace contextRef="#ctx0" brushRef="#br0" timeOffset="144918.51">21585 431 1819 0,'3'-4'4'0,"0"4"2"0,1-1 8 16,-1 1 23-16,-2 0 17 0,2 0 23 15,-1 0-2-15,4 10-2 0,-2-5-64 16,1 1 1-16,1-1 9 0,0 0-1 16,0 2 4-16,-1-1 2 0,6 8 38 15,-9-5-31-15,3-2 10 0,-3 1-6 16,-1 1 7-16,-1-1 4 0,0-1-16 0,0 0-6 15,0 2 12-15,0-6 1 16,0-1 18-16,0-2 15 0,0 0 23 0,0 0 42 16,0 0 7-16,0-7 63 15,5-8-183-15,0 6-23 0,5-13-8 16,-4 10-1-16,1-1-25 0,1 0-40 16,0 1-52-16,6-11-296 0,-7 13 140 15,0 1-80-15,-2 1-159 0,1 2-58 16</inkml:trace>
  <inkml:trace contextRef="#ctx0" brushRef="#br0" timeOffset="145259.85">21908 400 1640 0,'0'-4'48'0,"0"-1"37"0,0 2 25 16,0 0 101-16,0 3-153 0,0 0-22 16,0 0-14-16,0 0-15 0,0 0-11 15,0 0 4-15,0 0 4 0,0 6 2 0,0 1 4 16,0 7 6-16,0-6-7 0,5 1 1 15,-2 1 0-15,-3 1-2 0,5-1-3 16,-3 1 3-16,1 11-5 0,-3-12-9 16,0 0-48-16,0-1-107 0,0 0-173 15,0-2-212-15,0-1 23 0</inkml:trace>
  <inkml:trace contextRef="#ctx0" brushRef="#br0" timeOffset="145853.69">21933 466 1414 0,'4'-2'46'0,"-4"-2"35"16,0 1 155-16,3 0-106 0,-3-1-25 0,3 1-7 15,-1-3 72-15,0 2-111 0,-2 1-14 16,2 0-33-16,-1-1-5 0,3-3 0 15,-2 3-1-15,1 0-1 0,-1 0-2 16,3 0-2-16,4-2-9 0,-4 2 0 16,0 1 6-16,2 2 5 0,4-2 11 15,-5 3-6-15,0 0 0 0,0 0 2 16,0 0-2-16,8 7 5 0,-7-1-14 16,0 1 3-16,0-2 2 0,-1 3 0 0,5 7 9 15,-6-6-12-15,-1-3 3 16,0 3 2-16,-1-2-3 0,0 1-1 0,1 6 2 15,1-1-20-15,-3-6-54 16,2 4-297-16,-4-8-8 0,1 0-122 16,1-2 17-16,-2 0 74 0</inkml:trace>
  <inkml:trace contextRef="#ctx0" brushRef="#br0" timeOffset="146078.57">22248 361 1252 0,'1'0'107'15,"0"6"230"-15,-1-1-118 0,1 2-94 16,-1-1-42-16,0 2-30 0,1 10-22 16,0-8-23-16,-1 0 0 0,1-1-5 15,1 1 0-15,0-3-3 0,3 9-47 16,0-2-391-16,-4-9-78 15,1 4-397-15</inkml:trace>
  <inkml:trace contextRef="#ctx0" brushRef="#br0" timeOffset="146243.81">22268 235 2158 0,'0'-13'4'15,"0"2"2"-15,0 2 0 0,0 3 0 16,0-4-15-16,0 7-49 0,0 0-128 16,0 0-219-16,0 2-135 0,0 1 52 15</inkml:trace>
  <inkml:trace contextRef="#ctx0" brushRef="#br0" timeOffset="146844.71">22434 372 1027 0,'3'9'70'0,"0"-1"44"15,1 9 205-15,-3-10-215 0,0 1-13 16,0 0-36-16,1-2-16 0,-1 7 8 16,2-3-13-16,-1-6-17 15,3 2 25-15,-2-4-13 0,1-1 3 16,0-1-9-16,2 0-4 0,2 0-3 0,9-7 6 15,-6 0-17-15,-1 0-3 0,2-3-3 16,0-1-1-16,11-10-9 0,-12 12 5 16,1 0-1-16,-1 1 4 0,-1 1-1 15,7-1-2-15,-9 8 2 0,-1 0 5 16,0 0 1-16,0 0-2 0,6 5 11 16,-6 1-8-16,0-1-3 0,-1-1 4 15,1 1-1-15,9 5 10 0,-9-5-11 16,1-1 4-16,1 0 3 0,1 0-3 15,10 2 16-15,-9-4-18 0,0-2 2 16,-1 0 1-16,2 0-1 0,-1 0-2 0,11 0 2 16,-10-5-4-16,0 0 2 0,0 0-3 15,-1 1-2-15,9-6 8 0,-13 4 3 16,-1 1-4-16,-3 0-6 0,-3-1-6 16,0-4-17-16,-5 5 18 0,-2 2 0 15,-2-1 4-15,0 2 1 0,-12 1-5 16,11 1 3-16,-1 0-1 0,1 6 3 15,1-1-2-15,-5 7-4 0,8-6 1 16,2 1 5-16,0 0 2 0,2 2-2 0,1 10 3 16,1-9 4-16,0 1-3 0,8 1-1 15,1 1-3-15,3 2-2 0,1 1 6 16,3 0-4-16,20 18 9 0,2 3 5 16,-22-18-7-16,8 19 14 15,-13-2 17-15,-11-18-24 16,-7 16 8-16,-14-3-17 15,7-16-10-15,-5-1-28 0,-25 10-144 16,20-14-39-16,-1-2-239 0,-3-1-53 16,1-3 46-16</inkml:trace>
  <inkml:trace contextRef="#ctx0" brushRef="#br0" timeOffset="147995.82">23716 196 1380 0,'0'-5'21'15,"0"0"7"-15,-7 5 59 16,0 0-68-16,0 0-2 0,-1 0-11 16,-2 0 10-16,-13 20 124 0,10-6-41 0,0 5-7 15,-1 3-26-15,1 4-20 0,-11 33 20 16,7 3-7-16,11-30-30 15,6 29 26-15,10-9-23 0,3-29-18 16,2-2 7-16,23 12 17 16,8-13-4-16,-23-15-17 0,27-5 40 15,-4-8 47-15,-25-2-32 16,-1-1 24-16,14-15 87 16,-8-3-88-16,-17 12-78 0,3-17-1 15,-12 15-12-15,0-3-7 0,0 0 1 16,-8-4-7-16,-2-1-1 0,-15-31-19 15,10 29 22-15,-1 0-2 0,-1 3-10 16,0 2-27-16,-18-9-220 0,18 22 62 16,-1 6-31-16,-2 5-3 0,2 0-40 0,-17 20-564 15,19-9 454-15,2 2 81 16</inkml:trace>
  <inkml:trace contextRef="#ctx0" brushRef="#br0" timeOffset="148241.53">23588 523 2682 0,'-6'-2'3'0,"-3"-1"89"0,9 1 85 16,0 2-111-16,0-2 0 15,0 0-58-15,0 0-3 0,8 1 2 16,16-4 2-16,-8 2-76 0,4-1-93 16,5 1-119-16,1-2-188 0,2 2-246 15,0 0 93-15</inkml:trace>
  <inkml:trace contextRef="#ctx0" brushRef="#br0" timeOffset="148950.62">24106 819 1737 0,'0'0'48'15,"0"0"25"-15,0-12 105 16,12-2-52-16,-7 5-101 16,1-1-21-16,7-14 4 15,0-3 9-15,-7 13-12 0,0-1 4 16,7-16 0-16,-5-1 8 15,-4 16-12-15,-2-1 16 0,0-13 96 16,-1 8 17-16,-1 14-115 0,0-3-22 16,0 11-10-1,0 0 3-15,0 0 6 0,0 14-11 16,0 3 6-16,0-7 11 0,0 2-1 16,0 9 0-16,5 1-6 15,0-12 8-15,6 7-16 16,2-2-255-16,-6-10-30 0,0 0-258 15,10 0-428-15</inkml:trace>
  <inkml:trace contextRef="#ctx0" brushRef="#br0" timeOffset="149125.72">24251 345 2652 0,'-4'-13'44'15,"1"1"9"-15,-1 2 28 0,2 4 7 16,-3-3-10-16,4 6-78 0,0 2-11 16,1 1-12-16,0-1-120 0,0 1-525 15,0 0-13-15,0 0 75 0,0 7 135 0</inkml:trace>
  <inkml:trace contextRef="#ctx0" brushRef="#br0" timeOffset="195121.13">7561 13510 1353 0,'-4'0'36'0,"2"0"29"15,-1 0 22-15,2 0 104 16,1 0-58-16,0 0-72 0,0 0 40 16,0 0-20-16,0 0-48 15,0 0 18-15,0 0-14 0,0-4-8 16,0 4-3-16,0 0-5 0,0 0-17 15,0 0 1-15,0 0-5 16,0-3-3-16,0 3 45 0,10 0 63 16,2 0-40-16,-2 0-62 15,13-3-2-15,8-1 33 16,-14 2 4-16,26-4 35 0,8-2-61 16,-23 2-9-16,35-5 10 15,6 0 8-15,-33 5-9 0,35-7 6 16,-2 1-12-16,-36 6-3 15,27-8 5-15,-33 8-5 0,-1 0-1 16,-3 1 1-16,0 0 5 0,-2 0 47 16,-3 0 16-16,-2 2-10 0,10-3 11 15,-17 4-67-15,0 0-1 0,-4 1 7 16,-2 1 23-16,-1-1 7 0,0 1 9 16,-2 0 44-16,0-1-41 15,0 1-40-15,0 0 11 16,0 0-20-16,0 0-19 0,-5 0-153 15,1 0-196-15,0 0 146 16,-6 5-239-16,2 0-192 0,4-5 213 16,-4 10-349-16</inkml:trace>
  <inkml:trace contextRef="#ctx0" brushRef="#br0" timeOffset="197309.02">9727 13317 1398 0,'0'-2'79'0,"0"-1"32"0,0-1 167 16,0 3-154-16,0 0 2 0,-3 0-8 0,3 0-13 15,0 0-28-15,0 0-23 0,0 0 1 16,0 1 9-16,0 0-34 15,0 0 32-15,0 0-20 16,0 0-30-16,0 0 13 0,0 0 30 16,0 0-20-16,0 0 42 0,3 0 58 15,2 0 32-15,1 0 22 0,3 0-34 16,3 0-38-16,23-13 34 0,17-4-93 16,-19 7-50-16,37-13 0 15,11 0-6-15,-41 13-1 0,42-9 12 16,-3 4-9-16,-42 9-7 15,37-4 6-15,-7 1-3 16,-35 5 0-16,-3 1 5 0,23-2-7 16,-30 2-1-16,-2 1-3 0,-1 1 8 15,-2 0 1-15,-2-1 0 0,-2 1-10 16,-1 1-16-16,8-1-90 0,-5-1-96 16,-10 2 77-16,5-1-251 15,-3 0-134-15,-4 0 202 0,4-4-656 16,1-3 9-1</inkml:trace>
  <inkml:trace contextRef="#ctx0" brushRef="#br0" timeOffset="197762.43">10598 12913 1485 0,'-7'0'32'16,"-4"0"60"-16,2 4 59 15,7-4-66-15,-5 4 56 0,6-1-61 16,1-3-35-16,0 0 51 15,0 0-35-15,0 0-30 16,6 0 68-16,0 0-33 0,1 0-17 16,3 7-2-16,1-2 1 0,6 0-6 15,1-1 0-15,3 0-15 0,27 0-13 0,-24 0-14 16,1-1-1-16,-4 0 0 16,1 1 1-16,-5-1 1 0,-2 1 9 15,8 8 133-15,-8 0 61 0,-10-7-103 16,-3 1 11-16,0 9 123 0,-2-6-161 15,0 1-25-15,-10 2-23 0,-2 2-10 16,0 3-4-16,-5-2-6 0,-22 22-15 16,-9 0-114-16,22-19-20 15,-58 30-766-15,57-34 452 16,2-1-161-16,1-2 37 0</inkml:trace>
  <inkml:trace contextRef="#ctx0" brushRef="#br0" timeOffset="-203442.98">21037 1483 1676 0,'2'-3'41'0,"-1"0"38"0,0 0 48 16,0 1 42-16,1 0-11 0,-1 2-11 15,2-2 56-15,-2 1-140 0,-1 0-13 16,1 1-7-16,0 0-3 0,-1 0-3 15,0 0-16-15,1 0-9 0,1 0-19 16,-1 0 4-16,1 12 18 16,1-4-3-16,-1 2 6 0,1 1 3 15,0 2-5-15,0 3-2 0,0 1-1 16,1 15-1-16,-2-1-5 0,-1-16-6 16,-1 8 7-16,0-7 0 15,0-10-3-15,0 1-6 0,0-5 7 16,0-2-2-16,0 0 0 0,0 0 9 15,0 0-4-15,0 0 5 0,0-7-1 16,4-7-7-16,-4 6-8 16,10-13 7-16,-4 10-10 0,-1-1-1 15,0 0 2-15,-1 2 0 0,1 0 4 16,-4 2 0-16,5-2-14 0,-4 6-15 16,-1 4 15-16,0 0 1 15,4 0 7-15,-2 0 3 16,5 4 0-16,-4 3 4 0,2-3 0 0,1 0 7 15,-3 1-6-15,3-1-1 16,-2 1-1-16,8 3-3 0,-1-3 7 16,-7-1-8-16,4-2 3 0,-5-1-1 15,-1-1 1-15,1 0-1 0,1 0-4 16,0 0 2-16,1-7-1 0,8-6-1 16,1-3-6-16,-7 7 4 15,5-9 1-15,-6 11 1 0,-2 2-7 16,0 1-11-16,-2 1 3 0,1 3 1 15,-1 0 10-15,3 0 5 0,-2 15-2 16,0-8 8-16,3 10 0 16,-4-9 1-16,1 0-1 0,-1-1 1 15,0 1 3-15,0-1-6 0,1-1-3 0,5 5-59 16,0-3-198-16,-3-5 48 16,5-1-365-16,-6-2 130 0,0 0-30 15,0 0 88-15</inkml:trace>
  <inkml:trace contextRef="#ctx0" brushRef="#br0" timeOffset="-203122.07">21536 1478 953 0,'3'1'21'0,"2"3"291"16,2 2 141-16,-5-4-300 15,1 5 95-15,0 2-93 0,-1-5-117 16,1 8 16-16,-1-7-38 0,-1 1-11 15,0-1-2-15,0 1-4 0,1 0 4 16,0 0-3-16,0 4-1 16,1-1-9-16,-3-4-101 0,2 0-477 15,-1 0-470-15,-1-5 687 16</inkml:trace>
  <inkml:trace contextRef="#ctx0" brushRef="#br0" timeOffset="-202963.32">21567 1207 1874 0,'0'-23'-3'0,"0"9"-9"16,0 10 2-16,0 0-55 16,0 4-318-16,0 0-37 0,0 8-320 15</inkml:trace>
  <inkml:trace contextRef="#ctx0" brushRef="#br0" timeOffset="-202522.42">21697 1402 574 0,'9'24'741'0,"-8"-18"-656"16,0 4-13-16,-1-1 6 0,1 12 4 16,2-1-31-16,-2-11-1 15,0 7 29-15,1-4-66 16,-1-8-14-16,1 2 7 0,0-4 0 16,-1-1 9-16,0 0 0 0,-1-1 2 15,5 0 202-15,-1-6-133 16,-1 1-63-16,1-1-10 0,1 0 4 15,0-4-1-15,2 2-3 0,0-2-5 16,8-11-3-16,-6 11-5 0,-2 2-4 16,-2 2-2-16,1 1-7 0,-2 1 6 15,-1 1 5-15,3 3 9 0,-1 7-1 16,14 24-7 0,-15-23 2-16,0-2 2 15,1 2 1-15,0-1-1 0,0 0 2 16,7 7 7-16,-1-2-8 15,-7-6-9-15,6 3-92 0,0-1-218 16,-6-5 36-16,6 2-537 0,-3-4 437 16,-3-1 108-16</inkml:trace>
  <inkml:trace contextRef="#ctx0" brushRef="#br0" timeOffset="-202320.09">22070 1373 715 0,'0'6'292'0,"0"8"88"0,0-5-309 15,0 8 79-15,5 1-81 16,-2-8-55-16,0 6-14 16,0-8-3-16,-3-1 2 0,4-1 6 0,-1 0-2 15,-1-2-79-15,0 0-204 0,2 3-566 16</inkml:trace>
  <inkml:trace contextRef="#ctx0" brushRef="#br0" timeOffset="-202136.6">22116 1139 2008 0,'0'-9'0'15,"-7"2"-2"-15,7 2 3 0,-6 3-2 16,2-1-5-16,0 2-4 0,-4 0-247 16,2 1-651-16,2 0 489 15</inkml:trace>
  <inkml:trace contextRef="#ctx0" brushRef="#br0" timeOffset="-200905.34">22719 1206 1720 0,'1'-4'4'0,"-1"3"-4"0,0 0 2 15,0 1 57-15,0 0 27 0,0 5 26 16,0 3 26-16,-8 15 45 0,2-8-112 16,-1 4-26-16,-1 3 0 0,1 2-4 15,1 2-8-15,0 0 1 0,-2 25-8 16,5-2-19-16,3-28-1 16,0 17 14-16,14-9 8 15,-8-17-16-15,11 9 10 0,-8-13-19 16,1-1 1-16,2-2 0 0,-1 0-16 0,3-2-55 15,2-1-70-15,15-2-369 16,0 0-413-16,-17-9 463 0</inkml:trace>
  <inkml:trace contextRef="#ctx0" brushRef="#br0" timeOffset="-200662.5">22643 1463 1697 0,'0'0'43'0,"0"0"126"16,0 0-52-16,0 0-22 0,6-5-26 15,-1 1-16-15,3 0-27 0,1 0-18 16,13-7 0-16,8 2-8 15,-13 4-14-15,20-4-144 0,-5 2-495 16,-16 4 136-16</inkml:trace>
  <inkml:trace contextRef="#ctx0" brushRef="#br0" timeOffset="-200171.33">22971 1489 1832 0,'0'1'7'15,"0"0"86"-15,0-1 74 16,0 0-100-16,0 0-7 15,0 0-55-15,3 0-1 0,5 0 8 16,4 0 11-16,-4 0-12 16,10-9 2-16,2 0-8 15,-10 4-8-15,10-5 1 0,-5-2 8 16,-8 6-5-16,0-5 2 16,-2-1-6-16,-5 6 3 0,0-3-5 15,-7 4 4-15,2 2-6 16,-2 0 2-16,0 1 0 0,-1 1-4 15,-1 1 7-15,-10 0-4 0,-1 14 1 16,10-6 6-16,-8 11 7 16,3 1 8-16,9-10-3 0,-3 11 0 15,4-2 0-15,3-11-8 16,2 10 11-16,0-2-13 16,7-8-1-16,6 5-36 0,4-3-109 15,-5-6 8-15,12 0-459 16,5-4-340-16,-14 0 616 15</inkml:trace>
  <inkml:trace contextRef="#ctx0" brushRef="#br0" timeOffset="-199865.4">23259 1360 1870 0,'-7'0'3'0,"-6"0"45"15,-1 0 81-15,8 4-65 0,-5 1 9 16,0 3-48-16,6-3-19 16,-1 6 1-16,2-1-8 0,3-4 5 15,1 7 0-15,0 0 3 16,6-6 1-16,7 5 6 16,2-1-3-16,-7-6-13 0,11 4 6 15,-9-5-2-15,-1 0 1 16,-1 0-3-16,0 1 2 0,-1 0 4 0,-1-2 5 15,1 8 21-15,-5 0 27 16,-2-5-28-16,0 5 8 16,-16-1-27-16,9-5-8 0,-8 4-103 15,-1-3-256-15,8-4-40 16,-6-1-638-16</inkml:trace>
  <inkml:trace contextRef="#ctx0" brushRef="#br0" timeOffset="-199549.24">23385 1168 2251 0,'-4'-2'0'0,"4"0"2"16,0 2 25-16,0 0 53 0,0-1-34 15,0 1-55-15,0 6 3 16,0 10 19-16,0-5-2 0,9 20 22 16,0 8-10-16,-3-18-15 15,4 23 20-15,0-2-2 16,-5-22-16-16,3 18 6 0,0-5-11 16,-5-19-9-16,3 12-64 15,-1-5-266-15,-4-13 25 16,1 6-666-16,-1-5 212 15</inkml:trace>
  <inkml:trace contextRef="#ctx0" brushRef="#br0" timeOffset="-199385.5">23425 1386 2016 0,'-1'0'-3'0,"1"0"1"0,0 0 2 15,12 0 11-15,-6 0-8 16,11 0-8-16,7 0-227 16,-10-5-172-16,17-1-530 0</inkml:trace>
  <inkml:trace contextRef="#ctx0" brushRef="#br0" timeOffset="-198398.15">24104 1369 1436 0,'0'-3'28'16,"0"-1"104"-16,0 2 85 15,0 0-138-15,0 0 26 16,-7 1-75-16,2 1-26 0,-2 0 14 16,-4 0-14-16,-2 0 0 15,6 0-5-15,-7 12 34 16,0-2 55-16,7-5-57 0,2 0-11 15,-4 3 2-15,8 0-8 16,1-4-15-16,0 5 3 0,18 1 27 16,-8-6-14-16,2 1 0 0,15 3-3 15,-11-4-13-15,-1-1 3 0,-1 1-5 16,-1 0 15-16,-2 0 4 0,-2 0 12 16,-3 0 12-16,2 5 80 15,-8 1 1-15,0-5-80 0,0 2-11 16,-18 6-4-16,-4 3-27 15,8-7-7-15,-14 8-101 16,1-4-251-16,16-7 70 0,1-2-189 0,-5-1-538 16</inkml:trace>
  <inkml:trace contextRef="#ctx0" brushRef="#br0" timeOffset="-197975.42">24269 1404 1357 0,'2'0'5'0,"1"0"17"16,-1 5 67-16,0-5 36 0,1 0 7 16,-1 5-10-16,0-5 44 0,2 0-29 15,-1 3-88-15,-1-3-14 0,5 0 36 16,-3 0-49-16,2 0-6 0,-1 0-4 15,1 0-2-15,0 0-4 0,-1 0-1 16,1-7 0-16,2-2 0 16,-2 1 1-16,-6 3-7 0,0 0 2 15,0-7-12-15,-7 1 8 16,0 6 10-16,-4-4-20 16,1 7 0-16,4 2 7 0,1 0 6 15,-8 13-1-15,7-3 2 0,-2 2 0 16,1 2 5-16,-2 0-11 0,2 2 5 0,0 1 5 15,2-1 13-15,-2 17 36 16,7-2-9-16,0-18-27 0,9 0-3 16,12 10 9-16,9-7-20 15,-12-10-35-15,22 1-154 16,-1-7-228-16,-20 0 8 0,0 0-121 16,14-17-296-16</inkml:trace>
  <inkml:trace contextRef="#ctx0" brushRef="#br0" timeOffset="-197693.59">24528 1171 2023 0,'-3'-8'4'0,"3"3"2"0,-2-2 1 15,-3 7-12-15,5 0 29 16,0 5 97-16,0 13 9 15,0-5-110-15,5 3-3 0,1 26 0 16,4 7 56-16,-7-24-31 16,1 26 22-16,0-5-40 0,-4-25-14 15,0-1-1-15,2 16 5 16,0-6-35-16,-2-18-37 0,0 10-207 16,3-8-133-1,-2-9 182-15,1 0-69 16,1-1-443-16,0-4 199 0</inkml:trace>
  <inkml:trace contextRef="#ctx0" brushRef="#br0" timeOffset="-197539.4">24536 1410 1506 0,'11'-7'26'0,"-8"6"9"0,3 1 14 0,8 0 35 15,4 0-57 1,-6 0-24-16,16 0-3 0,3 0-126 15,-16 0-146-15,-1-5-160 16</inkml:trace>
  <inkml:trace contextRef="#ctx0" brushRef="#br0" timeOffset="-195286.67">23580 873 1187 0,'-1'0'173'0,"1"0"-38"16,0 0-14-16,0 0 117 0,0 0-138 16,0 0-19-16,0 0-17 0,0 0 2 15,0 0-11-15,0 0-5 0,0 0-6 16,0 0 13-16,7 0 12 15,-7 0-25-15,4 0 3 0,2 0 17 16,2 4-12-16,-3 3-23 0,9 4 30 16,4 1 1-1,-5-6-26-15,0-1-1 0,24 6 18 16,7-1-17-16,-18-6-14 0,35-1 53 16,9-3 43-16,-32 0-48 15,4-9-5-15,46-8 87 16,3-2 3-16,-43 10-83 0,46-12 43 15,-5 4-14-15,-46 10-56 16,-5 0-5-16,33-5 27 16,-15 3-31-16,-33 5-18 0,-2 0-8 15,14-1 19-15,-11 1-18 0,-14 1-5 16,-3 2-3-16,1-1 16 16,-6 2-20-16,-2 0 2 15,0 0-7-15,0 0-53 0,0 0-269 16,0 0 30-16,-6 0-544 15,-4 0-157-15,4 4 611 0,-3-4-70 16,-8 8-85-16</inkml:trace>
  <inkml:trace contextRef="#ctx0" brushRef="#br0" timeOffset="-189407.66">24990 1097 1421 0,'-2'0'166'0,"2"0"-40"0,0 0-11 0,0 0 133 15,0 0-125-15,0 0-6 0,0 0-16 16,0 0-2-16,0 0-4 0,0 0-5 15,0 0-9-15,0 0 78 0,0 0-19 16,0 0-83-16,0 0 40 16,0 0-14-16,0 0-37 15,0 0-5-15,-4 0 45 0,4 0-64 16,0 0 5-16,0-4-26 0,0 4 20 16,0-6-6-16,0 2-2 0,0-1 2 0,-3-3-5 15,0 2-13-15,3 3-3 16,0 3-9-16,-2 0-16 15,2 0 6-15,0 0-26 16,0 17 57-16,0-6 24 0,0 2 12 16,0 25 68-16,-6-15-54 0,0 3 5 15,-1 4-18-15,0 1-15 0,-3 2-14 16,-1 2-19-16,0-1-20 0,-15 34-43 16,0-5 8-16,13-33 40 15,-11 24-8-15,4-9-14 16,13-26-39-16,-6 15-359 15,5-10-384-15,5-14 173 0,-1-2 8 16</inkml:trace>
  <inkml:trace contextRef="#ctx0" brushRef="#br0" timeOffset="-183689.24">20947 1950 1411 0,'-10'-4'20'0,"0"3"20"15,0-1 14-15,-13 2 58 0,-6 6-52 16,14 0-43-16,-17 9 1 16,15-7-16-16,1 0 0 0,0 3 7 15,2-1-8-15,1 2 5 0,-9 11 20 16,8-1 15-16,10-12-29 0,2 7-2 15,2-10-8-15,0-1 3 0,6-1 14 16,0-1-5-16,2-2 4 0,2 0-1 16,12-2 7-16,-7 0-15 0,-1-6 4 15,0-1 7-15,-1 0 12 0,2-1 10 16,9-7 68-16,-6-1-3 16,-12 9-66-16,3-7 39 0,-7 7-20 15,-2 0-10-15,0 1 5 0,0 0 2 16,0 1-22-16,0-3 2 0,0 5-51 15,0 2 5-15,0 1-20 0,0 0 21 16,0 0 0-16,0 0 7 0,0 7 0 16,0-1 2-16,7 1 5 0,9 9 4 15,-8-7-9-15,1-1-2 0,1 0 3 16,-1 0 3-16,1 0 2 0,12 5 9 16,-2-2-30-16,-8-7-34 15,9 2-274-15,-10-5 5 0,-3-1-201 16,2 0-22-16,-3 0 67 0</inkml:trace>
  <inkml:trace contextRef="#ctx0" brushRef="#br0" timeOffset="-183356.25">21070 1955 1157 0,'2'7'37'0,"-2"0"41"16,5-2 21-16,-5 1 38 0,9 7 99 15,-1-2-94-15,-4-4-115 16,5 8 23-16,-3-9-39 0,-2 2-3 16,0 1-1-16,2-3-5 0,0 2 4 0,0-1-2 15,5 5 6-15,-6-7-7 16,0-1 1-16,-1-1 12 0,-2 0 4 0,0-1 15 16,1 0 84-16,-3-2 98 15,0 0-73-15,0 0 71 0,0-7-161 16,0 1-48-16,0-1 22 0,5-1 9 15,-5-2 2-15,4-2-4 0,-4-14-17 16,4 12-16-16,-4 1-2 0,0 0-1 16,0 2-2-16,0 1-1 0,0-3-70 15,0 6-254-15,0 5 72 16,0 2-353-16,0 0 148 0,0 0-13 16,0 0 85-16</inkml:trace>
  <inkml:trace contextRef="#ctx0" brushRef="#br0" timeOffset="-183008.71">21392 1928 1946 0,'0'0'2'0,"0"0"3"0,-14 0 28 15,1 6 75-15,8-1-45 0,-5 6 11 16,4-4-61-16,2 1-3 15,-1 1-3-15,3 0 4 0,-1 1-7 0,3 1 5 16,0 11 4-16,0-13-5 0,0-1-2 16,5-1-7-16,2-1 7 0,0-1-5 15,11 0 2-15,4-5 3 16,-9 0-2-16,15-7-7 0,-14 0 6 16,1 0 2-16,-3 0 18 0,1-1 41 15,-3 0 0-15,3-7 51 16,-7 1-97-16,-6 7-17 0,0-8-3 15,-10 8-1-15,1 0-4 0,-1 1-3 16,-3 0-13-16,2 3-36 0,-3 2-65 16,-15 1-391-16,14 0 13 0,1 6-22 15,0 1 95-15</inkml:trace>
  <inkml:trace contextRef="#ctx0" brushRef="#br0" timeOffset="-182755.75">21585 1945 1888 0,'2'-1'4'0,"-1"1"1"16,-1 0-4-16,1 0-2 0,0 0 71 15,1 0 129-15,0 12-55 0,-1-6-135 16,1 10 9-16,-1-7-13 0,2 0-1 15,-2 0 1-15,1 0-3 0,0 0 0 16,0 0-4-16,2 8-63 0,-3-11-86 16,2 1-147-16,-3-1-255 0,2-1 24 15,-1-1 91-15</inkml:trace>
  <inkml:trace contextRef="#ctx0" brushRef="#br0" timeOffset="-182580.4">21631 1797 2345 0,'0'-10'53'15,"0"2"2"-15,-6 1-1 0,6 2-34 16,0 0-22-16,0 1-22 0,0 3-54 16,0 1-63-16,0 0-670 15,0 5 243-15,0 0 87 0</inkml:trace>
  <inkml:trace contextRef="#ctx0" brushRef="#br0" timeOffset="-182090.87">21871 1754 2279 0,'-4'-1'-3'0,"4"-1"0"0,0 1-6 16,0 1 0-16,0 0 1 0,0 0-5 15,0 0 8-15,0 9 9 0,0 1 0 0,0 2 3 16,4 2 4-16,6 24 25 16,-3 6 23-16,-3-22-33 0,3 22-10 15,-4-25-14-15,-2-1 3 0,1-1-1 16,-1-1-1-16,0-1 2 0,1 9-5 15,1-6-1-15,-2-10 0 16,1 2-7-16,-1-7 6 0,1-1 4 16,-1-1 6-16,-1 0-2 0,0-1-31 0,0 0-62 15,0 0 37-15,-6-6 28 16,-1 1 13-16,1-1 0 0,0-2 7 16,-2 0 1-16,-10-9-5 0,7 8 7 0,1 0 0 15,-2 1 7-15,2 1 33 0,-2 1 4 16,-7-2 41-16,10 7-78 0,2 1-9 15,0 0 2-15,0 0-3 0,2 0 1 16,-2 14 12-16,2 1 11 16,3-9-9-16,2 11 1 0,0-10-11 15,7 0-4-15,2 0-1 0,1-2-3 16,4 1-48-16,21 0-330 0,7-6-676 16,-20 0 591-16</inkml:trace>
  <inkml:trace contextRef="#ctx0" brushRef="#br0" timeOffset="-181492.63">22510 1918 1878 0,'-7'-4'12'0,"-8"1"76"16,5 2-24-16,1 1 1 0,-2 0-24 15,0 0-7-15,0 0-22 16,-13 14-5-16,14-7-3 0,0 3 3 0,0 0 3 15,2 1 4-15,1 1-3 0,1 0-1 16,1 14-2-16,5-15-5 0,0 1-5 16,0-4 4-16,9 0 0 0,1-3-4 15,14 2 0-15,5-7-3 16,-13 0 5-16,13-6 6 0,-15 0 2 0,-2 0 3 16,-2 1 21-16,-3-2 7 15,0 2 0-15,0-8 20 0,-7 0-48 16,0 6-15-16,-18-8-7 0,8 7 11 15,-1 0-3-15,-1 1-13 0,1 1-30 16,0 1-28-16,0 1-49 0,-9-1-313 16,12 5 13-16,2 0-64 0,0 0 81 15</inkml:trace>
  <inkml:trace contextRef="#ctx0" brushRef="#br0" timeOffset="-181145.05">22563 1896 1326 0,'1'0'1'16,"1"0"-5"-16,0 0 4 0,1 0 89 16,0 5 21-16,0 0-1 0,0 1 0 15,1 0-84-15,0 2 23 0,1 0 8 16,3 13 74-16,-3-10-82 0,-2 1-2 15,1-2-8 1,16 41 12-16,-16-43-48 16,-2-6 12-16,-1 0 11 0,1-2 11 0,-1 0 5 15,-1 0 14-15,2 0 80 16,2-5-48-16,-1 0-82 0,6-8 7 16,-6 4-10-16,3-1 0 0,-1-1-1 15,1-2-4-15,0-1-3 0,-1-1-22 16,5-16-93-16,-6 16 9 0,1 0-22 15,-1 2-51-15,0 0-102 0,-1 2-155 16,3-6-461-16</inkml:trace>
  <inkml:trace contextRef="#ctx0" brushRef="#br0" timeOffset="-180752.45">22752 1976 1137 0,'4'0'21'0,"4"0"132"16,-2 0-48-16,1 0 0 0,1-8-30 15,0 1-14-15,1 1-15 0,0-1-18 16,10-7-8-16,-10 6-16 0,-1 0 3 15,-1 1 0-15,0 1-3 16,9-18 23-16,-15 15-17 0,-1 5-4 16,0 2-5-16,0-2 2 0,-8 3-4 15,0-1 3-15,-8 2-2 0,-2 0 7 16,8 8-7-16,-11 9 44 16,11-8 7-16,0 1 8 0,-1 1 0 15,2 2-12-15,-1-1-13 16,-10 44 77-16,20-46-94 15,0-1-3-15,6-1-7 0,3 0-8 16,1-2 3-16,16 5-59 0,-11-7-50 16,1 0-90-16,0-3-146 0,0 1-138 15,0-2 19-15,-1 0 91 0</inkml:trace>
  <inkml:trace contextRef="#ctx0" brushRef="#br0" timeOffset="-180404.65">22942 1913 2133 0,'0'-2'-11'0,"0"2"10"0,0 0 3 16,0 0 1-16,0 0 4 0,0 0-14 16,0 4 6-16,0 2 4 15,5 6 1-15,2 3 2 0,-3-6-4 16,2 10 17-16,-4-9-6 0,0-1 0 15,0-1-4-15,-1 0-1 0,-1-1 0 16,0-1 0-16,0 5 2 0,0-7-3 16,0 0 2-16,0-1 15 0,0 0 18 15,0-2 19-15,0 0 14 0,-5-1 72 16,2 0-104-16,3 0-11 0,0 0-13 16,-4 0 4-16,4-6 8 0,0-1-16 15,0-10-30-15,0-5-44 16,7 10 26-16,9-14-79 0,-6 12 25 15,-1 1-40-15,1 1-48 0,1 1-116 0,-2 2-184 16,1 1-46-16</inkml:trace>
  <inkml:trace contextRef="#ctx0" brushRef="#br0" timeOffset="-179774.19">23225 1837 1054 0,'0'-4'17'0,"0"0"33"0,0 1 32 15,8-1 15-15,0-1-6 0,1 0-28 16,1-1-34-16,10-7-8 0,-10 6-16 15,-1 0-1-15,0 0 4 0,-1 1-3 16,-1-1-1-16,-1 1 3 0,1-8 5 16,-4 6-3-16,-3-1 0 0,0 0 1 15,0 0 10-15,0-1 21 0,-24-14 154 16,16 20-157-16,0-1-22 0,1 4-19 16,-10 1-4-16,9 0 3 0,-2 8 2 15,1 1 4-15,-1 1 6 0,0 4-1 16,0 2-1-16,-7 21 21 0,10-17 10 15,1 3 14-15,2 0 1 0,1 1 5 16,1-2-21-16,1-1-10 0,1 20 5 16,0-23-20-16,0-2-7 0,0-2 0 15,0-1-2-15,0-3-4 0,0 0 5 16,0 3-3-16,0-9 1 0,0 0 1 16,0-2-1-16,0-1 4 0,0 1-1 15,0-2-2-15,0 0 4 0,0 0-19 16,5-9-9-16,7-5-44 15,-2 6 26-15,0-1-3 0,1 0 8 0,3-1 4 16,1-1 10-16,0 0 12 0,14-11 4 16,-14 12-1-16,-1 1-3 0,-1 2-2 15,-2 2-3-15,0 1 3 0,-3 2 6 16,6 2 10-16,-7 0 2 0,-4 7 3 16,1 0 3-16,-1 1 1 0,0-1 1 15,-1 3 12-15,0 8 22 0,-2-8-26 16,1-1-14-16,0 0-2 0,0 0-4 15,-1 0-4-15,0-1 3 0,3 6-5 16,0-3-154-16,-2-6-69 0,2-1-670 16,-2-4 478-16</inkml:trace>
  <inkml:trace contextRef="#ctx0" brushRef="#br0" timeOffset="-179589.74">23559 1668 1532 0,'0'-7'-15'15,"-12"6"-35"1,7 1-59-16,-4 0-490 0,6 6 258 16,-2-2 74-16</inkml:trace>
  <inkml:trace contextRef="#ctx0" brushRef="#br0" timeOffset="-179216.51">23692 1661 1913 0,'0'-4'0'0,"0"2"2"15,0 1 0-15,0 1-5 0,0 0-4 16,0 0-3-16,0 0 3 0,0 0 3 16,0 6 23-16,0 13 63 15,0 10 47-15,0-11-66 0,-5 25 46 16,-1-21-75-16,1 1-10 0,5 0-16 0,-5 1 0 15,1-1-5-15,1-2 3 0,-2 21-1 16,5-23 2-16,-2-2-8 0,2-2 8 16,-1-2-7-16,1-2-5 0,0 7-29 15,0-7-134-15,0-7 19 16,0-1-253-16,0-3 19 0,0 0-60 16,0 0 68-16</inkml:trace>
  <inkml:trace contextRef="#ctx0" brushRef="#br0" timeOffset="-179046.04">23633 1924 1580 0,'0'-9'36'16,"0"2"35"-16,0-1 42 0,0 2 13 0,0-3 25 15,0 4-136-15,0 3-14 16,7 1-4-16,-1 0 0 16,19 1-5-16,-3 0 4 15,-9 0-27-15,13 0-246 0,-15 0-129 16,1 0-82-16,-1 0 67 0</inkml:trace>
  <inkml:trace contextRef="#ctx0" brushRef="#br0" timeOffset="-178572.8">23841 1672 1756 0,'0'-3'-18'16,"0"3"5"-16,0 0-3 0,0 0 10 15,0 6 4-15,0 2 6 0,0 0 46 16,0 4 3-16,0 2 7 0,0 22 95 16,0-15-99-16,-5 1-6 0,1 1-37 15,-1-1-1-15,1-1-5 0,0 2 0 16,1 15-4-16,-3-4-1 0,4-20-2 15,-2 12 5-15,2-15-2 0,1-1-3 16,0-2-3-16,-1-2 2 0,1 1-1 16,0-2 2-16,0 0-58 15,1-3-151-15,0-2 68 0,0 0-119 16,6-11 143-16,-2 6 106 16,0-9 9-16,-4 7 8 0,0 0 26 15,0-1 29-15,0-1 9 0,0 2 30 16,0-16 129-16,0 14-183 0,0 3-9 15,0-1 3-15,0-5-15 16,3 7-26-16,0-1-1 0,-1 2 1 0,1-1 0 16,0 1 2-16,2 0-3 0,7-4 0 15,4 3-5-15,-8 2 7 16,9-1-3-16,0 3 1 16,-9 1 5-16,9 0-70 0,-10 0-48 15,-1 0-123-15,1 0-149 0,-1 0-61 16,-1 0 62-16</inkml:trace>
  <inkml:trace contextRef="#ctx0" brushRef="#br0" timeOffset="-178282.78">23967 1868 1116 0,'0'4'-1'0,"4"2"121"0,-4 2 130 15,5-4-56-15,-5 1-115 0,4 0-2 16,-4 1 27-16,3 2-60 0,-1 0-1 0,0 9 20 16,-1 1-43-1,-1-9-12-15,0 8 2 0,0-10-9 0,0 1-1 16,0-1-24-16,-6-1-79 0,6 1-135 15,-5-2-235-15,2 4-465 0</inkml:trace>
  <inkml:trace contextRef="#ctx0" brushRef="#br0" timeOffset="-178129.8">24049 1696 1905 0,'0'-7'-2'0,"0"3"-6"16,0 2 2-16,-6 2-2 16,6 0 3-16,-5 6-62 0,0 8-522 15,3-7 126-15</inkml:trace>
  <inkml:trace contextRef="#ctx0" brushRef="#br0" timeOffset="-177464.76">24123 1880 952 0,'1'12'205'0,"0"-5"-52"16,0 7 209-16,-1-7-262 0,0 1 11 16,0 0-45-16,0 0-24 0,0 0-4 15,0 1-27-15,0 6-1 16,5-2 0-16,0-6-6 0,4 3 4 15,-5-7-5-15,0 0-4 0,0-1 4 16,0 0-1-16,2 0 2 0,1-2-2 16,0 0-2-16,10 0 4 0,-7-7-2 15,0 0-13-15,1 0-5 0,22-18-41 16,-22 18 46-16,-1-1 1 0,-1 2 3 16,0 1-3-16,-3 2 6 0,3 1 1 15,-6 2 3-15,0 0-4 0,-2 0 2 16,1 0 0-16,1 5 1 0,0 0 3 15,4 4 5-15,2-2 2 16,-6-4-5-16,7 5-1 0,0-2 5 16,-5-3-3-16,8 1 8 15,1 0-4-15,-7-4-12 16,9 0 6-16,-8 0-2 0,1 0 4 16,-1 0-3-16,0-6 5 0,0 2 1 0,-1-2-2 15,7-6-31-15,-4-2-68 16,-7 7 28-16,-2-10-64 15,-1 0 53-15,-7 9 69 0,-7-7-1 16,1 5 4-16,7 7 6 16,-4 3-6-16,2 0 26 15,4 6 9-15,-5 11 62 0,0 2-7 16,4-7-41-16,-2 15 94 16,7 5 83-16,0-14-141 0,14 20-9 15,8 1-51 1,-9-19-11-16,17 21 4 0,1 0-7 15,-14-20-2-15,14 22 7 0,-6 0-7 16,-15-24-4 0,4 19 1-16,-14-5-102 0,0-19-6 15,-21 8-201-15,7-13 54 0,-5-2-214 16,-4-2-11-16,-5-1 46 0</inkml:trace>
  <inkml:trace contextRef="#ctx0" brushRef="#br0" timeOffset="-161595.8">10089 7949 1995 0,'0'2'42'16,"0"-1"33"-16,0-1 23 0,0 0 138 15,0 0-132-15,0 0 6 0,0 0-7 16,0 0 1-16,0 0-14 0,0 0 77 16,0 0-78-16,0 0 1 0,0 0-7 15,0 0-24-15,0 0-25 0,0 0-8 0,0 0-25 16,0 0-9-16,0 0-3 15,0 0 0-15,0 0-1 0,0 0 6 0,5 0 2 16,0 0 2-16,2 0 0 0,3 0 6 16,19 0 26-16,-11 0-22 15,4 0 10-15,4 3-1 0,4 0 7 0,2 1-1 16,40 4 6-16,-33-4-27 0,1 1 7 16,2 1 0-16,2 0-14 0,40 6 19 15,-43-6 2-15,-2-1-4 0,1 0-1 16,-5-1-2-16,1-2-8 0,28-1 14 15,-34-1-2-15,-5 0-1 0,1 0 12 16,-4-5-7-16,-2 5 0 0,14-11-8 16,-21 11 6-16,-3-5-2 0,-2 1-9 15,-2 4-1-15,-3-4-15 0,0 4-62 0,-3 0-29 16,0 0-71-16,0 0-125 0,0 0-136 16,0 0-1092-16,0 8 895 0</inkml:trace>
  <inkml:trace contextRef="#ctx0" brushRef="#br0" timeOffset="-143372.89">7714 11331 1774 0,'0'-9'134'0,"0"6"-4"16,0-2 173-16,0 3-148 0,0 1-9 16,0-1-9-16,-3 1 27 0,3 1-17 15,-3-2 151-15,3 0-181 0,-2 2-10 16,1 0-39-16,0-2-6 0,0 1-12 16,1 1-13-16,0-1 12 0,0 1-35 15,0 0-11-15,0 0 2 0,0 0-6 16,0 0-2-16,0 0-2 0,0 0-3 0,0 0 8 15,0 0-9-15,7 6 10 16,1 1 14-16,13 10-4 0,7 8-19 16,-11-10 5-16,21 18 3 15,-18-15 10-15,-2 0-6 0,-1 1-7 0,0-3 10 16,-2 1-13-16,11 13 6 0,-14-15-4 16,-3-4 6-16,1 0-5 0,-3-1 11 15,0-1-3-15,0-3-7 0,0 5-3 16,-4-8-13-16,0 0-9 0,-2-2-13 15,-1 2-24-15,1-2-21 0,0-1-199 16,-1 0 66-16,0 0-62 0,0 0-76 16,0 0-128-16,0 0-128 0,-13-6-450 15</inkml:trace>
  <inkml:trace contextRef="#ctx0" brushRef="#br0" timeOffset="-142888.27">7984 11330 2115 0,'0'0'191'16,"0"0"-68"-16,0 0 36 16,0 0-90-16,0 7-14 0,-5 0 24 15,-1 2-21-15,-1 1-9 0,-5 19 12 16,4-12-7-16,1 3-3 0,-2 1 19 16,-1 1-3-16,0 2-33 0,-2-1-4 15,-13 22-34-15,12-23 3 0,2-3-7 16,-1 0 8-16,0-2-1 0,2-3-3 15,-8 10-2-15,9-16 4 0,2 0-75 16,1-4-109-16,0 0-126 0,2-3-181 16,-3-1-850-16</inkml:trace>
  <inkml:trace contextRef="#ctx0" brushRef="#br0" timeOffset="-135991.16">11113 11044 1472 0,'0'2'26'16,"0"2"32"-16,0-1 33 0,0 6 128 16,0-4-131-16,0 1-12 0,0 0-3 15,0 2-3-15,0 7 57 0,0-8-76 16,0 1 3-16,0 1-2 0,0-1 22 0,0-1 4 15,0 7 68-15,0-9-68 16,0-2 28-16,0-1 22 0,0-2-2 0,0 0-18 16,0 0-4-16,0-6-64 0,0-1-4 15,0-2 4-15,0-2 6 0,0-4-4 16,0-23 17-16,0 13-40 0,0-2 0 16,0-2 6-16,0-3 3 0,5-32 3 15,1 31-25-15,-3 0-3 0,3-2 1 16,0 2 2-16,0 2 1 0,6-25 0 15,-5 32-8-15,0 1-9 0,-1 5 0 16,0 3-7-16,0 1-5 0,3-7-84 0,-4 13 3 16,0 1-69-16,-1 1-70 15,1 1-73-15,1-5-453 0,-3 6 216 0,-1 2-19 16,-1-1 113-16</inkml:trace>
  <inkml:trace contextRef="#ctx0" brushRef="#br0" timeOffset="-135576.87">11029 10570 1897 0,'-3'2'19'15,"1"-2"26"-15,2 0 14 0,0 0 3 16,0 0 7-16,0-12 53 0,0 4-51 16,0-2-15-16,0-2-17 0,5-2 4 15,1-3-11-15,7-20 17 0,-6 16-36 16,35-52 22-16,-21 49-14 15,3 8 12-15,-12 12-20 16,14 2 27-16,-13 2 7 0,-2 0 11 16,4 0-4-16,-3 8 3 0,0 1-27 15,12 13 16-15,-13-9-31 0,-1 0-3 16,-1 2-15-16,-1 0 5 0,-1 0-27 16,16 46-870-1,-20-54 547-15,-2-1-176 0,-1-2 21 16</inkml:trace>
  <inkml:trace contextRef="#ctx0" brushRef="#br0" timeOffset="-134640.02">10798 9808 2031 0,'-3'-2'51'0,"-1"2"35"16,-1 0 14-16,2 0 11 0,0 0-28 15,-8 19 32-15,7-8-72 0,-3 2-21 16,2 2-21-16,-2 3 5 0,3 2 1 16,-5 22-4-16,7-19-12 0,0 0-2 15,2-2 7-15,0 1-9 0,0-4 9 16,16 14-6-16,-2-9 3 16,3-10-11-16,-7-10 16 0,1-3-5 0,0 0 4 15,0-6 4-15,2-4-29 0,13-17-186 16,-12 10-21-16,-2-4-147 0,1-1-136 15,-1 0 6-15,-2 0 102 0</inkml:trace>
  <inkml:trace contextRef="#ctx0" brushRef="#br0" timeOffset="-134309.89">10936 9714 2374 0,'-5'0'21'0,"2"0"0"0,-2 0 4 16,3 5 0-16,0 1-8 0,0 5 35 16,2-5-25-16,0 0-17 0,0 1-4 15,0 0 5-15,0 2-3 0,11 9 9 16,-4-8-16-16,0-1 3 0,0 0 0 16,1-1 9-16,1-1-5 0,9 4 0 15,2-8-17-15,-12-3 10 16,8 0-2-16,-9-5 12 0,-1-1-6 15,1-2 2-15,-4 2 7 0,1-3 0 0,0-9 81 16,-1 9-22-16,-2-1 26 16,-1 1 6-16,0 0 6 0,0 2-5 0,-14-7 14 15,8 7-83-15,-3 2-9 16,-1 0 2-16,-2 0-11 0,0 1-7 0,-11-2-16 16,11 4 6-16,0 2-23 0,2 0-63 15,2 0-101-15,-1 0-98 0,0 17-468 16,5-9 219-16,4 1-67 0,0 1 98 15</inkml:trace>
  <inkml:trace contextRef="#ctx0" brushRef="#br0" timeOffset="-133969.95">11069 9603 2462 0,'-11'6'3'16,"6"1"20"-16,1 0 15 0,-1 0 6 16,2 2 2-16,-2-1-23 0,1 8-14 15,4-8-13-15,0-2 2 0,0-1-2 16,0-1-6-16,6 1 10 0,9-1-3 16,-6-2 4-16,-2 0-5 0,2-1 2 0,1-1 0 15,0 2 2-15,9-2 4 0,-11 0-2 16,2 1-1-16,-3-1 3 0,1 2-2 15,-1 0 2-15,6 4 29 0,-9-2 4 16,1 0 6-16,-2 2-3 0,-1 1-15 16,0 1-15-16,-2 9-21 0,0-7-31 15,0 0-52-15,0 0-62 0,-7 0-90 16,1-2-148-16,-4 6-767 0,4-11 710 16</inkml:trace>
  <inkml:trace contextRef="#ctx0" brushRef="#br0" timeOffset="-133560.6">10997 9274 2374 0,'-5'5'-1'0,"2"0"8"16,-1-1-7-16,1-1-1 0,3 0 1 15,0 8 39-15,0-7-5 16,15 10 27-16,-5-6-33 0,2 4 17 16,3 1-4-16,0 2-5 0,2 1 1 0,22 17-23 15,-20-14-6-15,-1 0-6 0,-1 0-1 16,-2-2 8-16,14 15-7 0,-4-5-5 16,-7-7-3-16,-9-11-8 15,-4-2-49-15,1-2-56 0,-2-1-40 16,-1-1-21-16,3 2-127 15,-5-5 233-15,-1 0-77 0,0-5 108 16,0-1 48-16,-8 0 38 0,2 0 18 16,-1-1 32-16,-7-6 128 0,6 6-87 15,0 1-28-15,2 1 4 0,0-1-30 0,2 1-36 16,-2-4-1-16,6 4-41 16,0-1-3-16,0-3 2 0,0-1 2 15,6-2-3-15,7-20-54 0,-6 14-96 0,3-3-198 16,-1 1-286-16,1 1 42 15,-1 0 101-15</inkml:trace>
  <inkml:trace contextRef="#ctx0" brushRef="#br0" timeOffset="-132623.03">11693 9115 1967 0,'-5'0'20'0,"-2"0"42"0,5 6-33 0,-6 11-35 16,7-10 4-16,1 0 5 16,0 1-3-16,0 0 0 0,0 2-5 15,16 6 2-15,-8-7 1 0,-1-1-4 16,1-3 5-16,0 0-10 0,5 0 9 15,-7-5 4-15,0 0 0 0,-2 0-4 16,0 0 0-16,0-9-4 0,2-5 3 16,-4 6 10-16,-1 1-1 0,1 0 6 15,-2 1-2-15,0-1-5 0,0-4 44 16,-6 6-3-16,6 0 35 0,-8-1-13 16,1 1-16-16,-7-8 8 0,8 5-38 15,-1-2 2-15,0 0-10 0,1-1-2 0,0-1-7 16,-1-14 5-16,7 13-2 0,0 0-5 15,0 1 0-15,0 1-4 0,9 0-5 16,7-8 3-16,-7 11 2 0,1 1 0 16,1 0 1-16,0 2 2 0,1 1 0 15,13 4-5-15,-12 0 2 0,0 0 2 16,0 9 0-16,-1-1-3 0,10 8-5 16,-13-6 3-16,0 0 6 0,-1 0-4 0,-2-1 1 15,-1 0-1-15,5 5 1 16,-7-9 2-16,0-2 0 0,-2 0-3 0,1-2 2 15,-1-1 6-15,0 0 56 0,-1 0-14 16,0-9 1-16,0 0-8 16,0-1-5-16,0-17 20 0,-4 10-35 0,4-1-6 15,-6-1-1-15,6-1-2 0,-4 0 0 16,4-16 6-16,0 20-14 0,0 2-4 16,0 3-9-16,0 2 6 0,0 2 0 15,14-1 9-15,-7 7-6 0,1 1 0 16,1 0-7-16,1 0 7 0,0 0 0 15,12 11 12-15,-10-5-12 0,-1-1 3 16,2 0-3-16,-2 0-6 0,10 3-103 16,-11-4-71-16,-1-4-111 0,-1 0-226 0,-2 0-132 15,-1 3 105-15</inkml:trace>
  <inkml:trace contextRef="#ctx0" brushRef="#br0" timeOffset="-131965.6">11447 9968 1701 0,'-5'-2'47'0,"1"1"40"0,1 0 42 16,1 0 26-16,-3-2 52 0,5 2-159 0,0 0-30 15,0 1-12-15,0-1-11 16,0 1-4-16,0 0 55 0,13 0 60 16,-6 8-55-16,14 6 3 0,-7-6-28 15,-1-1 0-15,2 2-12 0,-2-2-5 16,2 2 3-16,11 6-4 0,-14-8-8 16,-1 0-3-16,-1-1 13 0,-1-2-12 15,-2-1 8-15,4 1 5 0,-7-3-1 16,-1-1 5-16,0 0 6 0,0-10 65 15,-3 2-63-15,0-2-14 16,0-1 11-16,0-17-1 0,-7 12-20 0,0-1-6 16,2-1-11-16,-2-1-28 0,2 0-49 15,-9-16-281-15,8 18 85 0,1 1-147 16,0 1-135-16,1 3 61 16</inkml:trace>
  <inkml:trace contextRef="#ctx0" brushRef="#br0" timeOffset="-131543.36">11797 9728 1984 0,'-6'-6'41'0,"1"1"33"0,0 1 41 0,0 1 59 16,-4 3 135-16,5 0-198 0,0 0-56 15,1 0-18-15,0 6-14 0,0 1-4 16,0 10-7-16,3-5-7 0,0 1-2 16,0 0 0-16,0 2 1 0,0 0-6 15,0 11-11-15,0-14 5 0,0-3 0 16,7-1-4-16,-1-2 9 0,0-2-8 16,4 0 0-16,-5-4 13 0,-1 0 4 15,1 0-7-15,-1-8 9 0,-1-1-8 16,3 1 0-16,-2-13 0 0,-1 10-3 15,-3-2 3-15,0 0 0 0,0 1-1 0,0 0 1 16,0-8-2-16,0 12 1 0,0 2-1 16,0 3 1-16,0-1-9 0,0 3 0 15,0 1-3-15,0 0 13 0,15 7 2 16,-8-2-2-16,1 1 3 16,0-2 2-16,0 1-8 0,2-1 1 15,7 4-50-15,-9-5-56 0,1-1-36 16,-1-2-74-16,-1 0-75 0,11 0-1149 15,-13-6 1051-15</inkml:trace>
  <inkml:trace contextRef="#ctx0" brushRef="#br0" timeOffset="-131294.27">11737 9491 2118 0,'-2'-2'-6'0,"0"1"-1"16,1 1-9-16,1 0 27 0,0 0 40 0,9 5 114 16,-1 2-81-16,2 1-21 15,1 2-2-15,2 3 5 0,1 0-13 0,21 17 28 16,-18-15-56-16,0 2-9 16,0-2-8-16,-3-1-6 0,0 0 1 0,13 11 9 15,-16-14-12-15,-1-1-5 0,0-2-5 16,-2-1-60-16,0-3-70 0,5 2-348 15,-5-4-521-15,-6-2 114 16</inkml:trace>
  <inkml:trace contextRef="#ctx0" brushRef="#br0" timeOffset="-131007.53">12015 9517 1056 0,'5'5'48'0,"-1"0"53"0,1 1 13 16,1-1 47-16,-1 0-29 0,5 4 82 16,-5-5-130-16,0 0-15 0,1 0-2 0,-2 0-1 15,2-1-27-15,0 1-2 0,5 3-27 16,-5-4-6-16,-1 0-2 15,-1-1-7-15,1 0 1 0,1 1-6 16,-2-2 9-16,-3-1-36 0,1 0-432 16,-2-7-79-16,0 1 39 0</inkml:trace>
  <inkml:trace contextRef="#ctx0" brushRef="#br0" timeOffset="-130857.1">11929 9361 2504 0,'-4'-3'3'0,"0"-1"4"0,1 2 0 16,1 1-11-16,2 0-3 0,0 0-7 0,0 1-135 15,0 0-14-15,0 0-125 0,0 0-221 16,0 0-32-16,5 0 81 0</inkml:trace>
  <inkml:trace contextRef="#ctx0" brushRef="#br0" timeOffset="-130143.31">12149 9106 2293 0,'-13'-6'42'0,"0"2"38"16,1 0 31-16,1 1 12 0,-5-2 13 16,11 4-116-16,1 0-17 0,2 1-3 15,2 0-7-15,7 8-1 16,1 2 10-16,14 15-5 0,7 7 13 15,5 5 13-15,2 0 10 16,-3-1-4-16,-18-20-29 0,0-1 4 16,-2-1-1-16,-1-1 3 15,22 15 6-15,-26-22-15 0,0-2-3 16,4 1 3-16,-8-4 3 0,-1 1 4 16,-2-2-4-16,1 0 0 0,-2 0-9 15,0 0-10-15,0 0 13 0,0 0 9 16,-9-7-6-16,1 2-9 0,-2 0-3 15,-13-4-17-15,10 5 30 0,-1 1 2 16,-1 0 3-16,0 3-3 0,2 0 5 16,-10 0-5-16,14 0-6 0,0 0-6 0,4 6 3 15,0 0 3-15,3 1 7 16,2 12 2-16,0-8-1 0,0 1-7 0,8 0-5 16,0 1 5-16,1 1 1 0,10 10-1 15,-9-14 1-15,0-2-1 0,0-1-5 16,0-3 0-16,0-2 0 0,11-2-113 15,-11-8-20-15,-1-1-89 0,0-2-96 16,0-3-192-16,-2-1-16 0</inkml:trace>
  <inkml:trace contextRef="#ctx0" brushRef="#br0" timeOffset="-129799.65">12413 9100 1992 0,'-6'9'10'0,"-3"13"14"16,9-10 21-16,-4 2 6 0,4 0 6 16,0 3-11-16,0 14-18 0,0-4-19 15,10-4-6-15,-1-9-4 16,-1-8-7-16,0-4 9 16,-1-2 9-16,-1-15-2 15,-3-3-6-15,0 8-14 0,-3-3-1 16,0 0-1-16,0-1 3 15,0 0 6-15,0-15 3 0,0 16-3 16,-6 2 2-16,6 1-15 0,-4 3 15 0,4-7-2 16,0 14 8-16,0 0 5 15,5 0 24-15,1 0-10 0,0 0-1 16,1 7-7-16,0-1-2 0,2 0-10 16,10 4 10-16,-9-5-5 0,0-1 0 15,0-1-1-15,1 0-4 0,-1-3-1 16,11 0-1-16,-13 0-47 0,1 0-98 15,0-9-161-15,-2 0-248 0</inkml:trace>
  <inkml:trace contextRef="#ctx0" brushRef="#br0" timeOffset="-129293.9">12272 8729 2129 0,'-11'-2'30'16,"3"2"11"-16,7 0-38 0,1 0-9 16,0 0 71-16,0 0 25 15,7 0 15-15,10 21 74 0,-3-7-131 0,0 1-2 16,3 2-10-16,2 2-7 0,2 1-4 15,21 20-14-15,-22-20-9 0,-1-2-2 16,1-2 6-16,-3 1-1 0,0-2-2 16,11 12-1-16,-16-16-2 0,-1 0-2 15,-2-1 2-15,0-3-10 0,2 3-32 16,-8-6 14-16,0-3-7 0,-1-1 9 16,0 0-15-16,-2 0-17 0,0-12-73 15,0 3 66-15,0-1 25 0,0-1 12 16,0-1 22-16,-7-1 0 0,2-14 1 15,0 14-4-15,1 0 5 0,4 0-4 0,-3 2 10 16,3-1-1-16,0-7 13 0,0 12-17 16,0 1 5-16,0 1-2 0,0 1 5 15,11 0 13-15,2 4 26 16,1 0 6-16,-7 7-32 0,2-1-2 16,-1 0-5-16,2 1-1 0,-1-1-4 15,8 7 3-15,-8-6-7 0,-2 0 5 16,0-2-9-16,0-1 0 0,-2 0-54 15,3-1-263-15,-6-3-109 0,0 0-145 0,-2 0 72 16</inkml:trace>
  <inkml:trace contextRef="#ctx0" brushRef="#br0" timeOffset="-129133.11">12463 8538 2281 0,'-6'-5'6'15,"1"1"-6"-15,2 3-20 0,0 1-22 0,2 0-46 16,1 0-344-16,0 8-77 16,0 1 21-16,4-2 76 0</inkml:trace>
  <inkml:trace contextRef="#ctx0" brushRef="#br0" timeOffset="-128504.58">12724 8738 1914 0,'4'13'3'0,"-1"0"0"0,0-1-3 16,1-1-5-16,0-1 1 0,5 7 6 16,-4-11 17-16,1-3 4 0,-1-1 0 0,0-2-4 15,0 0-7-15,5 0 23 16,-2-16-3-16,-3 3-16 0,-3 13-12 15,-2-8 2-15,0 1 1 0,0 2-1 16,0-1 0-16,0-4 6 0,-7 6-8 16,2 0 4-16,-1 0-12 0,1 1 6 15,0 0-2-15,-8 1-3 0,6-2 1 16,1 1 11-16,-1 1 28 0,1-1 10 16,-5-5 35-16,4-1-77 0,2-2-12 15,3 3 12-15,2 0-5 16,0 0 4-16,0-2-2 0,0 0-4 15,5-12 6-15,1 11-1 0,-2-1-3 0,2 2 3 16,1-1-5-16,-1 2 6 0,9-7 0 16,-8 10 1-16,1 2-3 0,1 0 5 15,-1 2-1-15,1 2 2 0,8 0 8 16,-7 0-7-16,-2 8-4 0,1-1-2 16,-1 0 5-16,-1 0 0 0,3 5 1 15,-6-6-5-15,0 0-5 16,3 6-3-16,-6-10-1 0,0-2 3 15,-1 0 4-15,0 0-3 0,0 0 7 16,0 0-6-16,0 0 2 0,0-9-4 16,0 1 5-16,0-3 1 0,0-13 1 0,-6 10 2 15,6-2-5-15,-4 1 4 0,0 1 0 16,4-1-5-16,-3-12 20 0,3 15-16 16,0 1 6-16,0 2 3 0,0 1-1 15,7 2 9-15,6-1 8 0,-5 6-9 16,-1 1 0-16,3 0-4 0,1 0-3 15,1 6-9-15,12 7 2 0,-12-8-7 16,1 1-3-16,-2-1-37 0,1 0-68 16,-2-5-91-16,6 5-674 0,-9-5 316 0,-1 0 94 15</inkml:trace>
  <inkml:trace contextRef="#ctx0" brushRef="#br0" timeOffset="-128093.04">13196 7974 2010 0,'-6'0'59'0,"6"0"19"0,-4 0 40 15,-1 11-6-15,-4 14 106 0,5-12-135 16,1 2-20-16,0 0-27 0,-1-1-6 16,2 1-20-16,2 8-13 0,0-13-3 15,0-2 0-15,0-2 3 0,8-1 3 16,6-3 0-16,-7-2 0 0,1 0 0 0,-1 0 0 15,3 0 0-15,-2 0 0 16,9 0 15-16,-9 0-9 0,0 0 1 0,-1 0-7 16,-1 0 0-16,5 15 12 0,-7-6-5 15,0 2-7-15,-1 1-17 0,-2 1-47 16,1 2-60-16,-1 15-280 0,-1-15 122 16,0 0-189-16,0-2-49 0,0 1 41 15</inkml:trace>
  <inkml:trace contextRef="#ctx0" brushRef="#br0" timeOffset="-127739.21">13329 7953 1815 0,'5'-6'25'0,"0"-1"34"0,0 0 31 16,-1 1 9-16,0-8 57 0,-3 7-118 15,1-1-5-15,-2 0-28 0,0 2 7 16,0-1-3-16,0-3 9 0,0 7-13 16,-5 0 1-16,5 1-6 0,-7 0 0 15,-4 2-11-15,7 0 5 0,-2 0-3 0,2 0-2 16,0 6 9-16,1 2-4 16,0 8 3-16,3-5-1 0,0 2 1 15,0 1 6-15,0 0 32 0,7 2-1 0,7 15 44 16,-6-16-50-16,0-2 6 0,2-1 1 15,-1-2-7-15,0-1-16 0,11 4 7 16,-11-10-14-16,0-1 8 0,0-2-18 16,-1 0-26-16,6-7-184 0,-7 0-6 15,-1-2-150-15,-2 1-185 0,0-1 27 16,-2-1 98-16</inkml:trace>
  <inkml:trace contextRef="#ctx0" brushRef="#br0" timeOffset="-127510.15">13334 7602 2188 0,'0'-4'0'0,"0"3"-1"16,0 1 1-16,7 0 9 0,7 13 146 16,15 17 179-1,-4-4-201-15,-13-12-78 0,1 0-19 16,-1 1-12-16,14 16-4 0,-14-17-20 15,0 1 0-15,0 1-3 0,0-2 6 16,-1-1-6-16,9 12-212 0,-12-15-18 0,0-1-135 16,-2-1-176-16,0-1-51 15,-3-1 90-15</inkml:trace>
  <inkml:trace contextRef="#ctx0" brushRef="#br0" timeOffset="-127364.35">13517 7787 2293 0,'-1'-8'26'0,"1"0"17"0,0 1 16 16,0 1-4-16,0 1-19 0,5-5-9 16,1 4-28-16,-1 0 2 0,1-1 4 15,2-2-12-15,3-2-54 0,15-18-509 16,-10 12-61-16,0-3 55 0</inkml:trace>
  <inkml:trace contextRef="#ctx0" brushRef="#br0" timeOffset="-126161.33">11925 12146 1884 0,'0'1'-3'0,"0"1"-4"0,0-2 9 15,0 0 5-15,0 0 5 0,0 0 42 0,0 0 2 16,11-6 118-16,-6 0-117 0,0 2 8 16,2-2-25-16,2-1-1 0,2-1-5 15,2-1-13-15,18-15 3 0,-14 11-16 16,3-1 3-16,1 0 21 0,1 0 8 15,3-1 6-15,27-13 46 0,-23 14-32 16,1 1-2-16,3 0-8 0,1 0-19 16,75-29-12-16,-73 29-17 15,0-1 8-15,0-1-8 0,30-15 11 16,-37 15-9-16,0 1 3 0,-4 0-4 16,-1 0 2-16,-2 2-3 0,13-10 0 15,-21 13 0-15,-3 2-2 0,-2 3 3 0,-1-2-3 16,-4 4-2-16,0 0-12 15,-1 0-134-15,-3 2-48 0,0 0-68 0,0 0-110 16,0 0-190-16,-7 0 21 0</inkml:trace>
  <inkml:trace contextRef="#ctx0" brushRef="#br0" timeOffset="-125723.04">12673 11612 2033 0,'-3'-1'18'0,"-1"-1"53"0,4 2-13 15,0 0-14-15,0 0-15 0,0 0-4 0,0 0-19 16,0 0 16-16,5 0 21 16,-1 0-22-16,7 0 5 0,-4 0-14 15,2 0-3-15,1 0 6 0,2 0 15 16,0 0 11-16,14 0 84 0,-12 0-67 16,0 0-15-16,-1 0-7 0,0 7 9 15,-1 1 2-15,12 7 45 0,-14-7-58 16,0 1-9-16,-2 1-4 0,0 3-2 15,-2 1-9-15,-3-1 0 0,2 21-9 16,-5-15-1-16,0 0-9 0,0 0-6 16,-5 1-34-16,-2-1-39 0,-5 11-219 15,6-17 80-15,-1-3-79 0,-1-2-170 16,0-4-105-16,-1 0 91 0</inkml:trace>
  <inkml:trace contextRef="#ctx0" brushRef="#br0" timeOffset="-125217.37">13052 11268 1847 0,'-7'11'30'0,"2"0"28"16,0 0 22-16,-2 14 126 0,3-10-123 15,2-2-12-15,1 2-28 0,1-1-10 16,0 2-20-16,0 17-5 0,9-16-10 16,-1-2 6-16,1 2-5 0,0-2 2 15,1 0-1-15,24 19-26 16,-24-27-16-16,12 2-248 0,-3-9-525 16,-3-7-116-16</inkml:trace>
  <inkml:trace contextRef="#ctx0" brushRef="#br0" timeOffset="-124885.33">13238 11290 2045 0,'0'10'1'0,"0"-2"3"0,0 2-5 15,0 0 1-15,5 6-3 0,0-8-2 16,-1-3 4-16,0-1 1 0,1-2 3 16,-1-2 40-16,4 0 120 0,-4-7-73 15,-1-2-35-15,0-1-27 0,-1-1-9 16,-1 0-5-16,0-14 40 0,-1 13-8 16,0 0 12-16,0 0-13 0,0 3 2 15,-7 0-3-15,-3-6 34 0,4 10-42 0,0 3-19 16,0 0-9-16,-2 0-5 15,0 2-6-15,-8 0-80 0,8 0-35 0,0 7-78 16,-10 13-636-16,14-14 377 16,1 2 6-16,0-2 54 0</inkml:trace>
  <inkml:trace contextRef="#ctx0" brushRef="#br0" timeOffset="-124546.48">13383 11013 2377 0,'0'0'18'16,"-5"0"18"-16,-1 13 72 16,3-6-34-16,3 1 0 0,-4-2-6 0,1 3-23 15,3 0-13-15,0 5-37 0,0-7 5 16,0 0-12-16,0-3 10 0,0 1 6 15,7-3-6-15,6 3 5 0,-6-4-10 16,0 0 4-16,0 0-1 0,0-1 2 16,0 0-1-16,4 1 5 0,-5 2-2 15,-1-2 9-15,0 3-4 0,-1-1 2 0,0 2-3 16,2 7 8-16,-4-3-10 0,0 0 1 16,-1 0-11-16,-1 2 6 15,0-1 2-15,0 11-25 0,0-10-58 0,-6-3-88 16,6 1-109-16,-6-1-160 0,0-3-184 15,0 0 85-15</inkml:trace>
  <inkml:trace contextRef="#ctx0" brushRef="#br0" timeOffset="-124241.2">13322 10710 2182 0,'3'8'-1'0,"0"2"36"15,1 2 24-15,6 14 129 0,-3-11-113 16,2 2-25-16,0 1-8 0,3 0-14 16,2 1 4-16,14 20 19 0,-12-20-34 15,0 0-13-15,1-1 3 0,0 0-2 16,-1-2-10-16,26 28-9 15,-30-32 11-15,7 7-137 0,-14-11 1 0,0-2-45 16,-2-1 11-16,-2-2-16 0,-1 1-53 16,-5-4-1127-1,-1-7 1245-15,1 2 38 0,0-1 20 16</inkml:trace>
  <inkml:trace contextRef="#ctx0" brushRef="#br0" timeOffset="-124118.08">13520 10999 1386 0,'-7'-9'37'15,"1"-1"15"-15,2 1 0 0,-1 0 19 16,3 1-22-16,0-7 23 0,2 8-48 15,0 0-14-15,19-13 6 16,-13 12-19-16,16-13 10 16,-17 14-70-16,2 0-159 0,-1 0-211 15,-1 1-4-15</inkml:trace>
  <inkml:trace contextRef="#ctx0" brushRef="#br0" timeOffset="-123089.55">13200 12148 1810 0,'-11'0'96'0,"7"0"-1"0,-1 6 42 16,1 0 6-16,0 2-18 0,-1 0-19 16,-4 7 1-16,4-7-79 0,3 0-10 15,-1-1-7-15,1-1-6 0,1-1-9 16,1 6 1-16,0-6-1 0,0 0 5 16,6 1 3-16,-2-2 2 0,1 1 3 15,4 2-9-15,-6-5 0 0,1 1-7 16,-4-2 5-16,4-1 2 0,-4 0-4 15,3 0 4-15,-3 0-8 0,0 0 6 16,0 0-2-16,0 0 2 0,0-6-7 16,0 1-4-16,0-5-7 0,0 4 10 15,0 0 4-15,-5-2-4 0,5-1 0 16,-6-1-6-16,3-10-14 0,3 8 26 0,-4 2-2 16,1-1 6-16,3 1-3 0,0 1 1 15,-3-9 11-15,1 2-7 16,0 9-3-16,2-8-2 0,-2 9 1 15,2 0-1-15,0 0 6 0,0-1-5 16,0 1 9-16,6-8 5 0,-1 8-5 16,0-2-9-16,0 2 1 0,0-1-1 15,2 1 0-15,5-5 5 0,2 3 5 16,-6 6-7-16,7 0 6 16,-7 2-2-16,1 0 1 0,-1 0-7 15,2 7 3-15,-1 0-6 0,10 10 7 16,-9-9-5-16,-1 3 4 0,-1-1-2 0,-1 0-5 15,0-2 9-15,5 7-4 0,-8-10 6 16,-1 0-2-16,-1 0 3 0,0-2-5 16,0-2 4-16,-1-1 14 0,-1 0 29 15,0 0-10-15,0 0 5 16,0-5-30-16,-6-1-17 0,0-1 2 16,2-3 0-16,-1-1-3 0,-7-19 5 15,8 12-1-15,-2 0 3 0,2 0-9 16,1 1 5-16,0 3 6 0,1-18-10 15,2 27 0-15,0-1 6 16,11 5 8-16,-5 1-4 0,8 0 1 16,-5 0-10-16,0 6 7 0,1 0 0 15,0-2-6-15,0 2 5 0,10 5 2 16,-11-6-1-16,0-1-3 0,-1-1-43 16,0-1-93-16,-2-2-111 0,4 0-899 15,-8 0 588-15</inkml:trace>
  <inkml:trace contextRef="#ctx0" brushRef="#br0" timeOffset="-122131.65">13086 13011 827 0,'-4'-6'103'0,"0"0"32"0,-1 1 29 16,1 0-33-16,0 0-35 0,-1 0-6 15,-4-6 59-15,5 6-86 16,-1 1-20-16,1 0-9 0,0 0 4 0,1 2-3 15,0-1 62-15,3 2-46 0,-1 1 13 16,1 0-8-16,0 0-2 0,0 0-6 16,0 0 2-16,0 0 78 0,0 0-70 15,0 0-25-15,0 0-24 0,0 0-12 16,0 0-5-16,0 4 1 0,0 0 7 16,7 2 0-16,1 0-1 0,2 3-2 0,1 1 0 15,2 1 3-15,14 14 10 0,-12-12-7 16,-1-1 0-16,-1 0-6 15,0-2 2-15,-2 1 1 0,9 7-11 0,-13-10-33 16,-1-2-44-16,-1-1-45 0,-1-1-37 16,-1-1-15-16,-2-1-34 0,1 1-443 15,-2-2 255-15,0 0 78 0</inkml:trace>
  <inkml:trace contextRef="#ctx0" brushRef="#br0" timeOffset="-121636.89">13113 13132 1899 0,'-2'0'8'0,"1"0"8"0,0 0 21 15,1 0 16-15,0 0 3 0,0 0 74 16,0-11 2-16,0 5-60 15,0-11 17-15,0 5-61 0,0-1-21 16,0-3-4-16,5 0 3 0,-5-1 1 16,4 0 0-16,5-12-3 0,-6 14-4 0,1 3 0 15,0 0 2-15,-1 3-2 0,1 0 5 16,4-5-5-16,-1 3-2 16,-4 9 5-16,3-2-7 0,-2 2 3 15,0 1 2-15,1 1 3 0,1 0 2 16,2 0-1-16,0 7-2 0,13 7 4 15,-9-5-3-15,0 2 1 0,0 1-3 16,0 0 0-16,-1 1-4 0,7 10 2 16,-5-6 11-16,-7-11-3 0,0 2 32 15,-5-6-8-15,0-2 3 16,-1 0-2-16,0 0 4 0,0 0 1 0,0 0-4 16,0-7 12-16,-6-11-25 15,1 6-15-15,-6-17-3 16,5 13 0-16,-1-2-1 0,2 1 5 0,-1 0-11 15,0 1 2-15,2 2-10 0,-3-9-79 16,5 13-29-16,2 3-69 16,0-8-700-16,0 13 400 0</inkml:trace>
  <inkml:trace contextRef="#ctx0" brushRef="#br0" timeOffset="-121110.28">13411 12681 1813 0,'-7'-1'33'16,"0"1"28"-16,0 0 41 0,0 0 41 0,-6 0 136 16,7 5-175-16,0 0-44 0,1 0-35 15,2 1-10-15,1 1-12 16,0 1 1-16,2 12-2 0,0-7-5 0,6-1 5 16,0 1 0-16,0 0 0 0,1 0 8 15,1-2-8-15,8 8 2 0,-1-7-3 16,-8-6 8-16,5-3-6 15,-7-3-1-15,0 0-8 0,0 0 1 16,-1-7 7-16,0-1-3 0,-1 0 4 0,1-12-10 16,-3 10-1-16,-1-2 0 0,0-2-1 15,0 2 2-15,0 0 4 16,-5 0 2-16,-2-10 6 0,1 12-3 0,2 3-1 16,4 0-1-16,-4 2 7 0,4 2-3 15,-3 1-1-15,3 0-9 0,0 2 4 16,0 0-2-16,0 0 7 0,0 0-1 15,6 0-1-15,0 6 0 0,8 4 0 16,-6-5 0-16,0 0 2 0,2 0 4 16,-1 0-2-16,0 0-7 0,0-1-3 15,8 3-198-15,-8-4-11 0,-3-3-130 16,0 0-181-16,-2 0-12 0,-1 0 88 16</inkml:trace>
  <inkml:trace contextRef="#ctx0" brushRef="#br0" timeOffset="-120906.4">13446 12509 1611 0,'0'0'4'16,"0"0"1"-16,6 0 52 0,1 0 12 16,-1 7 28-16,8 7 56 0,-6-6-111 15,2-2-29-15,0 3-8 0,0-2-5 16,0-1 2-16,-1 1-6 0,11 5 3 0,-11-7 3 15,-1-1-39-15,0 0-69 16,-2-1-115-16,0 0-193 0,-2-1-62 0</inkml:trace>
  <inkml:trace contextRef="#ctx0" brushRef="#br0" timeOffset="-120737.37">13382 12413 1901 0,'-11'-10'2'0,"2"1"1"0,2 3-2 0,-3-2-23 16,8 7-60-16,0 1-102 15,2-1-183-15</inkml:trace>
  <inkml:trace contextRef="#ctx0" brushRef="#br0" timeOffset="-120302.34">13553 12364 1850 0,'0'-1'-7'0,"0"-1"2"15,0 2 11-15,7 0 111 16,-1 5-39-16,6 7 19 15,-5-6-70-15,1 1-16 0,-1-1-4 0,0 0 1 16,1 1 21-16,-1-1 6 0,5 4 20 16,-7-5-53-16,0-1-4 0,-2-1 4 15,-1-1 5-15,0 1-5 0,-1-3-1 16,-1 0 3-16,0 0 0 16,0 0-6-16,0 0 2 0,0 0 0 0,0-7 4 15,0 1 1-15,0 0-7 0,0-2 2 16,-11-7-3-16,11 5 3 0,-6 1-1 15,2-1-4-15,4 1 4 0,-4 1-3 16,4-6 0-16,0 5 14 16,0 7-1-16,7 0 7 0,0 2-8 15,0 0-5-15,1 0 5 0,0 0-4 16,1 0-2-16,2 0 3 0,15 0-3 16,1 0 3-16,-2 0-9 15,-15 0-1-15,0 0 1 0,-2 0-24 16,0 0-53-16,-2-5-81 0,0 1-124 15,1-6-703-15,-6 4 556 0</inkml:trace>
  <inkml:trace contextRef="#ctx0" brushRef="#br0" timeOffset="-120092.06">13738 12128 1572 0,'17'12'75'16,"-2"2"122"-16,-7-8-97 16,7 6 44-16,-9-8-95 0,-1 0-14 0,1 0-9 15,-1-2 3-15,0 0-20 0,-1 1-9 16,4 1 1-16,-4-3-2 16,0 1-30-16,0 1-106 0,0 1-206 0,0-1-218 15</inkml:trace>
  <inkml:trace contextRef="#ctx0" brushRef="#br0" timeOffset="-119908.85">13703 12097 1851 0,'-12'-9'-4'0,"3"1"0"0,0 1-2 0,2 2-2 16,-1-3-57-16,6 6-65 0,2 1-202 15,0 1-106-15,0 0 23 0</inkml:trace>
  <inkml:trace contextRef="#ctx0" brushRef="#br0" timeOffset="-119213.97">13832 12014 1924 0,'3'0'-5'0,"1"0"1"15,2 0 57-15,0 8 32 0,-1-2 14 16,8 9 69-16,-6-6-142 0,1-1-11 16,-1 0-13-16,0-1-4 0,0-1 2 15,-1-2 2-15,5 2 2 0,-6-6 3 16,-1 0 2-16,-1 0 12 0,0 0-1 0,-1 0 9 15,0-7 12-15,-2 1-25 0,0-3-13 16,0 0 2-16,0-3-4 16,0 0 0-16,0-2 3 0,-5-14 0 0,-1 14-6 15,6 0 3-15,-4 0-5 0,4 3 5 16,0 0 4-16,0-6-9 16,0 5-4-16,0 8 12 0,10-1-3 15,-5 4 2-15,2 0-5 0,0 1 5 16,2 0 1-16,0 0-8 0,10 0 4 15,-9 0 5-15,1 0-4 0,0 0 1 16,-1-5-4-16,1 5 0 0,-1-6 6 16,9-5 0-16,-4 0-4 0,-3-4 3 15,-7 7-2-15,-1-1 3 16,-3-2 0-16,0 1-7 0,-1-2 4 0,0-15 0 16,0 0 2-16,-5 12-2 15,-2-15 9-15,1 13-10 0,-1 2-6 16,-1-2 0-16,0-1-16 15,-22-37-41-15,20 38 60 0,0 2 8 16,3 6-2-16,-7-2-10 16,4 11-14-16,7 18 17 0,3-6 2 15,0 2-2-15,0 1-2 16,23 31 0-16,-14-31 5 0,23 28 1 16,-21-30 1-16,2-1 1 15,-1 2-2-15,2-1 15 0,17 13 42 16,-14-12-5-16,3-1 5 0,-1 3 9 0,0-2 6 15,1 0-3-15,35 29 44 16,-39-27-96-16,-1-1 4 0,8 18 13 16,-14-17-28-16,-1 2-3 0,-2-1-2 15,-3 3 1-15,0 0-1 0,-3 0-10 16,0 23-208-16,-8-23-33 0,-1 1-163 16,-3 0-237-16,-2-1 39 0,-2 1 110 15</inkml:trace>
  <inkml:trace contextRef="#ctx0" brushRef="#br0" timeOffset="-116364.64">13573 13247 1637 0,'0'-2'67'0,"0"-2"45"0,-4 3 37 16,4-1 48-16,-4 2-41 0,-2 0 98 15,2 0-172-15,0 0-18 0,1 7-22 0,-2-2-5 16,1 4-8-16,-4 12 35 16,1 7-5-16,5-13-45 0,-2 17-1 15,3-18-3-15,0-2-1 0,0-2-5 16,0-1 3-16,1-2-5 0,0-2 0 15,0 0-31-15,0-5 9 0,0 0 3 16,0 0 13-16,6 0 12 0,-1 0-6 16,2-7 2-16,11-5-5 0,-8 5 4 15,2 0-1-15,1 1 3 0,-1 1-5 16,-2-1 0-16,1 2-2 0,5 1 9 16,-10 3 14-16,-1 0 9 0,-2 0 6 0,-1 0-4 15,0 0-9-15,-2 9-13 0,0 8 3 16,0-7-11-16,0 2 1 15,0 1-4-15,0-1 3 0,0 0-9 0,0 0-6 16,0 6-107-16,0-13-6 0,0-1-66 16,0-2-28-16,0-2-25 0,-7 0 0 15,1-6 2-15,-6-11-432 0,6 5 268 16,1-1 71-16</inkml:trace>
  <inkml:trace contextRef="#ctx0" brushRef="#br0" timeOffset="-115955.74">13707 13230 1356 0,'6'6'15'0,"-4"-6"-15"16,4 2 47-16,-4-2 17 15,2 0 129-15,-1 0-49 16,-1-7-88-16,2-5 86 0,-3 6-78 15,0-1-16-15,-1-2-24 0,0-2-7 0,0 0-12 16,0-2-4-16,-7-17 2 16,-6 0 0-16,8 16-2 0,-8-10 7 15,7 15 2-15,1 2-2 0,-1 2 1 16,1 2 3-16,0 3-6 0,1 0 5 16,-4 5 5-16,5 3-13 0,1 0-8 15,1 2 1-15,-1 1-1 0,2 4 7 16,0-1 1-16,0 16-7 0,9-15-1 15,-1 1 2-15,1-2 10 0,3 2 1 16,1-3 1-16,2 0 1 0,17 10-5 16,-16-13-3-16,2-2 1 0,-1-2 3 15,1-1 0-15,-1-3 4 0,0-2 0 16,15 0-3-16,-4-8-18 16,-15-1-32-16,5-10-248 0,-12 9-28 0,-2-2-170 15,-1-1 24-15,-3-1 57 0</inkml:trace>
  <inkml:trace contextRef="#ctx0" brushRef="#br0" timeOffset="-115637.5">13762 12818 2055 0,'-2'0'19'15,"1"0"29"1,0 6 0-16,1 3 62 0,0-4-46 0,0 1-11 16,5 2 3-16,2 1-13 0,2 3-11 15,3 3-9-15,19 21-6 0,-12-15-13 16,1 2-5-16,1-1 2 0,0 0 3 16,0 0-1-16,-1-2-2 0,14 14-1 15,-19-21-6-15,-4-1 3 0,-1-4 0 16,-2-1-2-16,-2-3 4 0,-2-2-31 15,0 0-142-15,-4-2 13 0,0 0-64 16,0 0-59-16,0 0-112 0,0 0-24 16,-7-6 33-16</inkml:trace>
  <inkml:trace contextRef="#ctx0" brushRef="#br0" timeOffset="-115482.85">13917 13069 1670 0,'-12'-10'14'15,"5"1"43"-15,5 5-3 16,0-4 96-16,2 2-82 0,0 0-26 15,0-1-17-15,0-1-7 0,6 0-12 16,5-11 7-16,4-4-16 16,-7 11-3-16,-1-1-51 0,7-14-407 15,-2 0-529-15</inkml:trace>
  <inkml:trace contextRef="#ctx0" brushRef="#br0" timeOffset="-94052.27">10045 11664 1909 0,'25'-40'-101'0,"-2"1"-273"0,-5 3-103 15,-1 7 0-15</inkml:trace>
  <inkml:trace contextRef="#ctx0" brushRef="#br0" timeOffset="-89581.82">9618 11194 1052 0,'1'4'36'0,"1"1"43"0,-1-2 38 0,-1 1 45 16,1-1-4-16,0 1 110 15,0-1-168-15,0-3-13 0,-1 1-12 0,0-1 0 16,0 0-6-16,0 0 52 0,0 0-70 16,0 0-1-16,0 0-9 0,2 0 3 15,-2 0 1-15,0-5 15 0,1 5-40 16,-1 0-16-16,0-3-1 0,0 3 1 16,0-3 4-16,3-2 64 0,-1 3-31 15,2-1 3-15,0-1-20 0,2-2 3 16,2 0 2-16,11-10 27 15,6-4-24-15,2-3 0 0,-12 10-22 0,2 0-1 16,-2-2-4-16,2-1 0 0,0 0 3 16,20-18-4-16,-19 17-4 0,-1 1 3 15,0-1 0-15,2 2 1 0,-1 0 1 16,13-11-1-16,-15 15-4 0,20-19 2 16,-26 22 0-16,-3 1 0 15,-1 1 2-15,-1 0-6 0,0 1 8 16,1-2-8-16,-5 5 10 0,1 0-15 15,-1 1 15-15,-1 0-16 0,2 0 1 16,-2 1-16-16,0 0 20 0,0 0-22 16,0 0-10-16,0 0-28 0,0 0-33 15,0 0-39-15,0 0-36 0,-5 0-205 16,5 0 180-16,-5 0-35 0,0-8-89 16,0 1-105-16,1 0-9 0</inkml:trace>
  <inkml:trace contextRef="#ctx0" brushRef="#br0" timeOffset="-89073.45">9869 10718 2046 0,'0'4'-3'16,"0"-4"1"-16,0 4 7 0,0-4 58 16,0 0-25-16,0 0 1 15,0 0-13-15,3 0-1 0,1 0 0 0,7-7 11 16,-5 0-31-16,3 2 4 0,0-2-8 16,2 0-2-16,2-1 7 0,16-5 45 15,-13 8-1-15,1 0 8 0,-1 1 1 16,1 2-9-16,0-1 2 0,15 2 41 0,-18 1-55 15,-1 0 9-15,0 0 16 16,-3 0 33-16,0 5 39 0,6 6 162 16,-11-5-176-16,0 2-31 0,0 2-44 0,-2 2-5 15,0 3-14-15,1 21 6 0,-4-15-34 16,0 2-4-16,0 0-10 0,0 4-37 16,-12 28-284-16,7-26-4 0,-2-1-98 15,-1 1-215-15,0 0-75 0,-1-1 138 16</inkml:trace>
  <inkml:trace contextRef="#ctx0" brushRef="#br0" timeOffset="31675.6">9545 12139 479 0,'-3'0'17'16,"-1"0"33"-16,1 0 9 0,1 0-5 16,-4 0-22-16,4 0-73 0,0 4-27 15,0-4-36-15,-1 6-27 0,3-1-7 0</inkml:trace>
  <inkml:trace contextRef="#ctx0" brushRef="#br0" timeOffset="63254.89">22309 2228 1866 0,'-3'3'50'0,"3"-1"31"16,-2 0 23-16,1 0 136 15,1 0-130-15,0-1 9 0,0-1-16 16,0 0-12-16,0 0-27 0,0 0-3 0,0 0-41 16,0 0-18-16,0 0-5 15,0 0 1-15,0 0 17 0,5 0 22 16,-1 0 0-16,0 7 12 0,9 8-3 16,5 7-27-16,-7-8-9 15,16 16 30-15,6 3-4 16,24 17 5-16,-35-34-26 15,1 0 12-15,30 13 41 0,-23-15-34 16,2-2 2-16,2-1-6 0,3-2-5 0,2-1-5 16,41 2 3-16,3-5-10 15,-42-5-4-15,42 0 9 0,-42 0-9 16,1 0-9-16,2-7-1 0,0 7-11 16,2-5-17-16,0 0-18 0,43 1-78 15,-47 4 71-15,0-5 4 0,-4 2 9 16,-1 1 8-16,-2 0 1 0,33-1-18 15,-2 3-38-15,-33 0 38 16,31 0-16-16,-4 6 47 16,-31-2 16-16,29-4-16 0,-29 0 13 15,-2 0 1-15,2 0 5 0,0 0 2 0,-1-5-4 16,0-2 0-16,26-7 1 16,-6-2 2-16,-28 9-2 0,15-6 6 15,-21 7-3-15,-3 2 5 0,-1 0-11 16,-2 1 9-16,-1 1-6 0,-3 1 1 15,1 0 5-15,-4 1 0 16,-1 0-3-16,0 0-42 0,0 0-91 16,0 0 24-16,0 0-201 15,0-5 76-15,0 5-153 0,0-4-161 0,0 4 51 16</inkml:trace>
  <inkml:trace contextRef="#ctx0" brushRef="#br0" timeOffset="124865.79">11589 8056 1747 0,'-6'0'59'0,"6"-7"43"16,-7 3 229-16,4-1-167 0,0 2 8 15,0 3-4-15,1-3-1 0,0 3 2 16,0-4 84-16,1 3-156 0,0-1-36 16,1 2-18-16,0-1-10 0,0 1-16 15,0 0-11-15,0 0-14 0,0 0-8 16,0 0 11-16,0 0 12 0,12 0 59 0,-3 0-36 16,4 7-14-16,2 0-9 15,6-1-2-15,2 2 0 0,37 8 10 16,-27-7-7-16,2 0-5 0,2 1-6 0,-1-2 7 15,1 1 2-15,31 8-84 0,-36-9-61 16,-2 0-101-16,-2-3-84 0,-4 1-148 16,17 7-992-16,-26-5 882 0</inkml:trace>
  <inkml:trace contextRef="#ctx0" brushRef="#br0" timeOffset="131936.02">10301 1823 684 0,'0'-4'56'0,"0"0"55"0,0 0 55 16,0 0 34-16,0 1-30 0,0-1 71 15,0 1-158-15,0 2-9 0,0 1-11 0,0 0 1 16,0 0-8-16,0 0 24 0,0 0-52 16,0 0-4-16,0 0 0 0,0 0 2 15,0 0-2-15,0 0 8 0,0 0 19 16,0 0 1-16,6 0 18 0,-2 0 6 16,2 0-1-16,2 0 9 0,12 0 117 15,-5 5-117-15,2-5 12 0,5 0-2 16,3 0 8-16,7 0-13 0,44 0 20 15,-31-6-92-15,4-1-7 0,2 2-5 16,3-1-3-16,0 0 6 0,54-4 3 16,1 2 9-16,-53 4-14 0,58-6-4 15,-57 5-7-15,-1 0 8 0,0-2-3 16,-1 2 1-16,-3-1-11 0,42-2-99 16,-53 6-8-16,-3 0-80 0,-4 2-68 15,-6 0-87-15,-3 0-138 0,-4 0-171 16</inkml:trace>
  <inkml:trace contextRef="#ctx0" brushRef="#br0" timeOffset="136937.9">19171 3958 1612 0,'0'-3'29'16,"0"3"29"-16,0 0 22 0,0 0 17 15,0 0 73-15,0 0-104 0,0 0-4 16,0 0 26-16,0 0 9 0,0 0 0 16,6 4 71-16,-1 0-95 0,2-1-7 15,1 2 7-15,4 0 12 0,19 6 88 16,-13-6-65-16,6 0-1 0,1 0-11 0,4-1-2 16,4 0-34-16,45 1 25 15,-36-5-44-15,5 2-8 0,0-2 0 0,5 0-2 16,57 0-10-16,-53 0-18 0,2 0-6 15,-1-6 8-15,2 6 1 0,-3-5-6 16,50 5 5-16,-59 0-12 0,0 0 6 16,-6 0-3-16,-3 0 4 0,26 0-6 15,-39 0 3-15,-3 0 0 0,-3 5 0 16,-2-5 4-16,-5 4-5 0,5 0-32 16,-13-1-5-16,-1-3-32 0,-1 0-29 15,-2 1-81-15,0 1-388 0,0 1 191 0,-6-2-221 16,0 1-40-16,-1 0 74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3-21T10:25:39.0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11469 1774 1658 0,'-4'0'84'15,"1"0"-7"-15,3 0 27 0,0 0-10 16,0 0 3-16,0 0-11 0,0 0-16 16,0 0 20-16,0-5-56 0,0 5 10 15,0 0 17-15,7-5 0 0,-2 5 14 16,14 0 70-16,-8 0-84 0,4 0-22 0,4 0-17 16,3 0 1-16,5 8-6 15,4-1 9-15,44 9 131 0,-33-6-76 16,4-1-8-16,2 2-63 0,2-1 3 0,1-1-5 15,50 5 0-15,-51-10-5 0,-2 0 0 16,0-2 0-16,-3-1 2 0,-1-1-6 16,-2 0 6-16,34 0-6 0,-41 0 1 15,-2 0 3-15,-5 0 0 0,-1 0-6 16,-4 0 3-16,17 0-104 0,-23 0-25 16,-2 0-81-16,-3-3-58 0,-2 3-73 15,0 0-109-15,-3 0-149 0,1 0-362 16</inkml:trace>
  <inkml:trace contextRef="#ctx0" brushRef="#br0" timeOffset="4926.17">4541 3892 1906 0,'-9'-2'91'0,"0"2"82"15,6 0-93-15,-4 0 91 16,4 0-91-16,0 0-15 0,2 0-7 15,0 0-15-15,0 0-12 0,1 0 11 0,0 0-28 16,0 0-3-16,0 0 4 16,0 0 46-16,0 0 5 0,5 0 34 15,0 0-92-15,2 0 21 0,1 0 15 0,2 0-5 16,4 0-6-16,24 6-9 16,-14 0 8-16,3-1 0 0,5 0-4 0,2 0-2 15,3 0-17-15,43 5-3 0,-38-5-3 16,0-2 4-16,2 1 2 0,-1-1 2 15,-1 0-7-15,43 1-3 0,-43-2-1 16,1-1 6-16,-2 1 1 0,-1-1 2 16,-1 1-11-16,34 0 7 0,-40 0-5 15,-1 0 11-15,-4-2-13 0,-2 1 7 0,-3-1 0 16,-1 0-10-16,11 0 5 0,-19 0-8 16,-1 0 7-16,-2 0-3 0,-1 0 1 15,-1 0 5-15,6-6-42 0,-8 2-19 16,-1 4-42-16,0 0-37 0,-1 0-62 15,-1 0-37-15,2 0-416 0,-2 0 61 16,-3 0 44-16,1 0 101 0</inkml:trace>
  <inkml:trace contextRef="#ctx0" brushRef="#br0" timeOffset="6998.69">10124 3696 1825 0,'-1'0'31'0,"-1"0"21"0,2 0 10 0,0 0 22 16,0 0-10-16,0 0 62 0,0 0-85 16,0 0-18-16,0 0-15 0,0 0-11 15,3 0-2-15,-3 0-1 0,5 0 6 16,-1 0 41-16,2 0 0 0,1 0 20 15,17 0 49-15,-9 0-74 0,5 6-16 0,3 1-2 16,3 0-5-16,31 10 10 0,-25-7-20 16,-1-1-8-16,2 1 0 0,1-1 5 15,-2 0-13-15,29 7 19 0,-34-9-13 16,2-1-3-16,-4 1-33 0,-2 0-87 16,19 4-457-16,-25-4-82 0,-2 2 54 15,-2 1 115-15</inkml:trace>
  <inkml:trace contextRef="#ctx0" brushRef="#br0" timeOffset="15686.72">8356 2420 1317 0,'-4'-8'22'0,"1"1"19"16,0 1 53-16,-3-2 147 15,1 0-39-15,2 6-132 0,0-1 17 16,2 3-72-16,1-1-15 0,0 1-4 16,0 0 0-16,0 0-10 0,0 0 1 0,0 0 11 15,0 0 5-15,7 7-1 0,-1 2 5 16,0 3-4-16,3 2 10 0,9 23 30 16,-8-14-18-16,0 1-4 0,0 2-6 15,1 0-3-15,-1 2-4 0,10 25 6 16,-10-26-16-16,-2-1 4 0,1-2 1 15,-1 0-7-15,0-2 6 0,0-1 0 16,5 13 5-16,-8-20-16 0,2-1-38 16,-3-3-49-16,0-2-59 0,-1-2-99 15,3 1-617-15,-5-5 471 0</inkml:trace>
  <inkml:trace contextRef="#ctx0" brushRef="#br0" timeOffset="16246.09">8377 2801 1220 0,'-1'-2'36'15,"1"0"54"-15,0 2-44 0,0 0-37 16,0 0-15-16,0 0 0 0,0 0-4 0,0 0-3 16,0 0 18-16,0 0-3 15,6 8 3-15,0-2 3 0,0 1-8 0,8 9 3 16,3 6 7-16,-7-10-2 16,10 13 16-16,-10-12-18 0,0 0 0 15,0-1 3-15,19 20 3 16,-21-24-11-16,1-1 33 0,-3-3 38 15,5 1 179-15,-7-5-114 0,0 0-12 16,-1 0-14-16,1-9-26 0,-1-1-31 16,1-1-20-16,4-21-8 0,-4 13-16 0,2-2-5 15,-2-1-4-15,2-2 3 0,0 0-2 16,5-21-6-16,-5 24-2 0,0 2 0 16,-1 0-5-16,0 3-15 0,0 3-42 15,4-5-307-15,-4 14-38 0,-2 4-116 16,2 0 84-16</inkml:trace>
  <inkml:trace contextRef="#ctx0" brushRef="#br0" timeOffset="18345.82">8783 4096 458 0,'0'0'30'15,"0"0"10"-15,0 0 49 0,0 0 5 0,0 0 6 16,0 0 101-16,0 0-122 0,0 0 3 15,0 0-25-15,0 0-4 0,0 0-17 16,0 0 15-16,0 0-7 0,0 0-1 16,0 0-1-16,0 0-27 0,0 0-5 15,0 0 0-15,0 0-11 16,0 0 2-16,0 0-4 0,0 0 2 16,0 0-2-16,0 0 8 0,0 0-10 0,0 0 9 15,0 0-4-15,3 0 6 0,-3 0-5 16,3 0 88-16,-2 0 3 0,1 0 2 15,3 0 9-15,-2 0-105 16,1 4 9-16,-2-4 33 0,3 4-5 0,-2-1 12 16,7 4-4-16,-3-4-37 0,11 8 5 15,-12-8-9-15,2 1-1 16,-2-2 25-16,1 1 3 0,0-1 4 16,11 3 15-16,-9-3-32 0,1-2-2 15,0 1-2-15,1-1-3 0,0 0 1 0,1 0-3 16,13 0 11-16,-13 0-18 15,3-6 1-15,-2 6-4 0,3-6 4 16,-2 1 3-16,17-2 6 0,-16 3-8 0,2 1 4 16,-2 0-1-16,0 0-5 0,-2 0 0 15,13 0 2-15,-16 1-4 0,0 1 3 16,-1 1-4-16,-1-1-62 0,-1 1-110 16,3 0-883-16,-5 0 533 0</inkml:trace>
  <inkml:trace contextRef="#ctx0" brushRef="#br0" timeOffset="24522.78">13238 4911 1854 0,'-2'0'22'15,"-2"7"61"-15,3-5-17 0,-2 0-8 16,1 0 18-16,0-1 2 0,-2 2 53 0,2-2-84 16,1 0-20-16,0-1-6 15,0 1-3-15,0 0-19 0,1-1-3 0,0 0-2 16,0 0 2-16,0 0-5 0,0 0 9 15,0 0-5-15,0 0 11 0,5 0-12 16,0 0 6-16,-1 0 3 0,3 0-6 16,8 0 6-16,-6 0-3 0,1 0 3 15,0 0 0-15,1 0 12 0,12 0 14 16,-11 0-16-16,1 0-1 0,1-4 0 16,1 4-6-16,0 0-7 0,12-3-15 15,-15 3 15-15,0 0 7 0,-1-3 6 0,-2 1-2 16,7-2-56-16,-9 3-41 0,-1-2-62 15,-2 1-95-15,1 0-261 16,3 1-543-16</inkml:trace>
  <inkml:trace contextRef="#ctx0" brushRef="#br0" timeOffset="25521.67">13570 2766 1718 0,'0'-1'15'16,"0"0"1"-16,0 1 4 0,0 0 7 15,0 0 4-15,0 0-5 0,0 0-1 16,0 0 10-16,0 0 12 0,6 0 55 15,1 0-59-15,0 0-16 0,0 7-19 16,3 2 2-16,2 3-7 0,18 17 9 16,-13-11-12-16,3 4-2 0,-1-1 8 15,0 3 5-15,22 22 11 0,-22-24-20 0,0 1-3 16,-1 1-2-16,0-3 3 0,-2 0 2 16,15 16-11-16,-17-19-18 0,-1-1-39 15,-1-1-46-15,-1-3-77 0,8 13-503 16,-12-17 257-16,0 1 80 0</inkml:trace>
  <inkml:trace contextRef="#ctx0" brushRef="#br0" timeOffset="25961.41">13852 3399 1960 0,'-5'0'-4'15,"2"0"-4"-15,-2 0-15 0,5 0 6 16,0 0 2-16,0 0 5 0,0 0 2 0,0 0 9 16,0 0 6-16,0 0 30 15,3-7 13-15,1 7 6 0,2 0 5 0,7 0-5 16,-5-4-30-16,2 4-2 0,1 0 10 16,2 0-3-16,14 0 21 0,-13 0-37 15,0 0-5-15,0 0 0 0,0 0 7 16,-1 0 1-16,9 0 22 0,-12 0-29 15,0 0 1-15,-3-6 1 0,-1-2-4 16,5-11 2-16,-7 7-16 0,-1-1-2 16,0 0-12-16,-2-1-19 0,-1 1-28 15,0-10-123-15,0 12 62 0,0 3-37 16,0 1-111-16,0 3-206 0,0 4-358 0</inkml:trace>
  <inkml:trace contextRef="#ctx0" brushRef="#br0" timeOffset="39674.47">13072 7358 2028 0,'0'-5'25'0,"0"2"18"0,0 1 21 15,0-1 27-15,0 3 99 0,0-1-90 16,0 1-15-16,0 0-22 0,0 0-7 0,0 0 15 15,0 0-34-15,0 0-5 16,0 0-12-16,0 0-2 0,5 5-5 0,6 7 10 16,-4-3-6-16,2 2 3 0,1 1 1 15,3 2 5-15,15 22 10 0,-14-15-23 16,2 1-4-16,-1 2 7 0,2 2-7 16,14 27 3-16,-17-26-15 0,0-1 1 15,-1 1 1-15,-1-2 2 0,8 22-3 16,-12-25 2-16,0-4-5 0,-2-1-15 15,-1-2-9-15,0-3-41 0,0 5-227 16,-4-12 65-16,0-1-40 0,-1-3-29 0,0-1-62 16,0 0-530-16,0 0 547 15</inkml:trace>
  <inkml:trace contextRef="#ctx0" brushRef="#br0" timeOffset="40172.6">13231 7830 2085 0,'-5'6'43'16,"0"0"20"-16,1-1 35 0,1 2 5 16,-4 6 124-16,4-7-148 0,1 1-32 15,0-3-37-15,0 1-5 0,2 2-15 0,0-3 3 16,0 1 3-16,7 3 1 15,2-1 2-15,2 4 0 0,21 16-3 0,-13-11 3 16,2 0 2-16,0-1 1 0,0 0 4 16,14 8-6-16,-20-16 2 0,-3-1-2 15,-2-3 7-15,0-3 3 0,4 0 17 16,-8-10-8-16,1 1 7 0,1-5 0 16,0-3-5-16,10-24 2 0,-9 15-21 15,-1-2 3-15,0-2-3 0,0-2 0 16,-1-1 6-16,5-32-42 0,-5 35-30 15,-2 0-61-15,0 1-66 0,0 4-93 16,6-18-821-16,-6 26 580 0</inkml:trace>
  <inkml:trace contextRef="#ctx0" brushRef="#br0" timeOffset="46318.75">17076 7476 1608 0,'-2'0'37'15,"-2"-4"101"-15,2 3-37 0,0 0-13 16,0 0-4-16,-1 0 13 0,-1-1 94 0,2 0-104 16,0 2-6-16,1-1-27 15,0 1 0-15,1 0 48 0,0 0-51 0,0 0-8 16,0 0-15-16,0 0-7 0,0 0-7 15,0 0 3-15,0 0 18 16,0 5-26-16,0 0 1 0,0 1-1 16,-7 1 10-16,2 10 10 0,0-8-13 15,5 1-4-15,0 0-2 0,0 1 2 16,0-1-8-16,7 13 9 0,0-13-6 16,0 1-2-16,3-2 2 0,1 0-4 0,16 4 11 15,-11-9-3-15,2 0-1 16,1-4 0-16,3 0-1 0,24 0 7 0,-24-8-13 15,1 2 3-15,0 0-10 0,-2-1-1 16,17-4-4-16,-23 7-15 0,-2 0-58 16,-2 0-74-16,-2 2-86 0,-2 2-104 15,1-3-817-15,-7 3 617 0,-1-2 125 16</inkml:trace>
  <inkml:trace contextRef="#ctx0" brushRef="#br0" timeOffset="47462.71">16956 9061 2033 0,'0'2'3'0,"0"0"4"16,0 0-2-16,0-2-1 0,0 3 45 15,0-2 3-15,0-1 10 0,0 0-18 16,0 0-12-16,0 0-20 0,0 0-11 15,0 0 13-15,0 1 2 0,0 0 4 16,0 2 1-16,3 0-14 0,-3-1-5 16,4 2 5-16,-1 1 0 0,-1-1 0 15,5 7 20-15,-3-6-14 0,0 2 0 16,2 0-4-16,-1 1 4 0,9 8 8 0,-5-7-13 16,0-1 1-16,1 2 7 15,24 17 30-15,-21-18-35 0,0-3 3 16,16 8 12-16,-14-9-10 0,0-1-5 15,2-1 1-15,0-1 1 0,18-1 4 16,-19-1-13-16,1 0-4 0,-1 0-2 16,1-6 6-16,13-7-3 0,-16 7 2 15,-1-2-6-15,-1 1-58 0,-1 0-86 16,-1 0-114-16,6-7-887 0,-9 7 618 16</inkml:trace>
  <inkml:trace contextRef="#ctx0" brushRef="#br0" timeOffset="49269.41">16986 11038 715 0,'0'-2'61'0,"0"2"12"0,0-1 7 15,0 1-19-15,0 0-31 16,0 0 29-16,0 0-23 0,0 0 13 0,0 0 3 16,0 0-1-16,0 0-3 0,0 0 37 15,0 0-49-15,0 0-1 0,0 0-5 16,0 0 3-16,0 0-5 0,0 0 31 15,0 0-26-15,0 0 1 0,0 0-1 16,0 0-4-16,0 0-2 0,0 0 16 16,0 0-19-16,0 4-6 0,0-4-1 15,0 3 12-15,0 0-4 0,0 3 11 16,0-3-34-16,0 1-1 0,0 0 8 16,0 0 6-16,0 1 4 0,0 7 7 15,0-6-14-15,0 2-6 0,6 1 3 16,-6 1 2-16,11 12 6 0,-6-10-6 0,1-1-2 15,0 2 12-15,2-1-2 0,1-1 5 16,13 9 20-16,-8-11-16 0,1-1 1 16,1 0 2-16,3-3-1 0,0 1-9 15,21-1 7-15,-21-4-19 0,1-1 1 16,-1 0-4-16,-1 0-1 0,-1 0 0 16,15-6 2-16,-16 6-6 0,-2-6 0 15,0 2-5-15,-2-1 0 0,1 1-13 16,10-5-149-16,-13 4-33 0,-2 1-169 15,1 0-174-15,-2-1 40 0,-2 2 95 16</inkml:trace>
  <inkml:trace contextRef="#ctx0" brushRef="#br0" timeOffset="54831.7">21677 7205 1121 0,'-5'-5'18'0,"1"0"33"0,-1 0 28 16,-4-5 150-16,6 4-117 0,-2 0 6 0,-1 0 4 16,3-1 8-16,-6-5 74 0,6 6-131 15,-1 2 7-15,1-1 15 0,0 0 23 16,1 2-7-16,-3-1 45 0,3 2-126 15,2 1-14-15,0 0-14 0,0 0-4 16,0 1 0-16,0 0-9 0,0 0 3 16,0 0-3-16,0 0 1 0,4 0 3 15,4 12 5-15,-3-3 11 0,2 2 0 16,3 4 3-16,1 3 4 0,2 3-5 16,19 27 11-16,-14-23-14 0,1 4 7 15,0-1 6-15,0 0 6 0,2 0 2 0,19 26-1 16,-20-27-23-16,-1-2-3 0,1-2 0 15,-2-1 1-15,17 16-7 0,-20-22 4 16,-1-1-17-16,-2-2-35 0,0-2-54 16,-3-1-46-16,4 3-256 0,-3-2-513 15,-9-9 6 1</inkml:trace>
  <inkml:trace contextRef="#ctx0" brushRef="#br0" timeOffset="55357.75">21997 7332 1847 0,'0'-2'-4'16,"-3"0"0"-16,3 0-4 0,0 1-15 16,0 1 7-16,0 0 2 0,0 0 2 15,0 0 0-15,5 6 9 0,11 12 4 0,-6-6 10 16,2 3-6-16,0 2 2 0,3 2 0 16,15 22-7-16,-17-22 0 0,-1 2-1 15,0-1 7-15,-1 0 14 0,-4 0 22 16,4 16 88-16,-8-18-45 0,-3 1 16 15,0-3 26-15,0 1 22 0,-14 12 156 16,5-16-169-16,-1-2-1 0,-2-1-13 16,-1-1-10-16,-20 4 44 0,15-8-100 15,-3-1-16-15,-1-1-7 0,-1-2-22 16,-1-1-14-16,-22 0-144 0,23-7-41 16,2 0-129-16,1-2-130 0,1-1-256 15,-10-17-560-15</inkml:trace>
  <inkml:trace contextRef="#ctx0" brushRef="#br0" timeOffset="67600.45">12505 9083 1187 0,'2'-2'48'0,"-1"1"25"16,0 1 29-16,0-1 18 0,2 1 48 16,-2 0-100-16,-1 0-12 0,0 0-10 0,0 0-9 15,0 0-23-15,0 0-4 0,0 0-9 16,0 0 5-16,0 0-3 0,0 0 1 15,0 0-5-15,0 0-6 0,0 0-3 16,0 0 2-16,0 0-2 0,0 0 4 16,0 0 3-16,0 0-5 0,0 0 0 15,0 0 11-15,0 0 25 0,0 0 5 16,6 3 8-16,8 4 28 0,-5-4-32 16,3 0 5-16,2 0-3 0,4 0 4 15,3 0-9-15,30 0 23 0,-20-2-36 16,2 0 1-16,4-1 9 0,3 0 2 0,5 0 1 15,55 0 21-15,-45 0-40 16,1-6-5-16,3 1-6 0,-1 5-2 0,0-4 2 16,49 4-2-16,-57 0 0 0,-2 0 0 15,-1 0 2-15,-1 0 0 0,1 0-3 16,47 0 0-16,-46 0-3 0,0 0 3 16,-1 4 0-16,0-4 1 0,84 0 1 15,-90 0-5-15,-2 0-1 16,36 0-18-16,-41 0 7 0,-1 0-3 0,-1 0 2 15,-1 0 2-15,0 0-1 16,24 0-17-16,-30 0 7 0,-1 0-13 0,-2 0-7 16,-2 0-12-16,-3 0-24 0,11 0-160 15,-18 0 63-15,0 0-79 0,-2 0-97 16,-3 0-70-16,-1 0 57 0</inkml:trace>
  <inkml:trace contextRef="#ctx0" brushRef="#br0" timeOffset="89230.23">8502 10785 1654 0,'0'0'30'0,"-10"-2"125"0,7-2-38 16,3 3 4-16,-3 0-7 0,0 0 12 16,3 0-1-16,-1-1 82 0,1 1-145 15,0-1-25-15,0 2-17 0,0 0-8 16,0 0-1-16,0 0-5 0,0 0-6 16,7 0-13-16,-3 0 10 0,2 0 5 15,3-2 1-15,6 0 0 0,5 1 7 16,42-5 52-16,-20 2-17 0,7-1 1 15,6 0-8-15,9 1-14 0,7-1-7 16,91-3 0-16,-73 6-14 0,6 0 1 16,2 1 1-16,4 1 0 0,2 0 1 15,105 0-1-15,-104 0-1 0,0 0-2 16,-1 0-3-16,-2 0 7 0,93 0 2 16,-106 0-3-16,-4 0-9 0,-5 0 3 15,-5 0-2-15,-7 0 3 0,54 0 5 16,-68 0-1-16,-3 0-1 0,-2-4-1 0,-4 4 1 15,-2-3 2-15,37 0-1 0,-44 0-4 16,-1 1-1-16,-3-1 5 0,-3 2-6 16,-4-1 2-16,15 1-6 0,-25 0 6 15,-3 1 0-15,-3 0-1 0,-3 0-5 16,-3 0-49-16,-2-2-290 0,0 2 37 16,0 0-102-16,-9 0-225 0,-2 0 75 15,0-1 97-15</inkml:trace>
  <inkml:trace contextRef="#ctx0" brushRef="#br0" timeOffset="92532.46">7459 10742 1196 0,'-1'-1'27'0,"-1"0"16"0,-1 0 26 16,1 1 15-16,-3-2 76 0,1 1-92 15,0-1-4-15,-1 1-22 0,1 0-1 16,-1 0-14-16,-4 0-2 0,4 1-17 15,-1 0-11-15,1 0 6 0,-2 0-2 16,-8 7-1-16,6-1 1 0,-1 1-4 0,0-1-2 16,0 3 5-16,-1 2 0 15,-11 11 0-15,1 5-2 0,4 1-2 16,9-12 6-16,0 1-8 0,1 0 8 16,-11 41 4-16,13-37-6 15,2 2 3-15,0 0 5 0,3 24 15 16,0-23-13-16,7-1-1 0,23 49 19 15,-17-50-17-15,-1-1-3 16,5 1-3-16,0 0 3 0,23 22 5 16,-19-23-8-16,1 2 1 0,1-1-3 15,0-1-3-15,0 0 3 0,20 12 1 0,-22-18-4 16,-2-4-3-16,1 0 0 0,-2-3 3 16,0-3 1-16,16 0 7 0,-18-5-5 15,0 0 1-15,-1 0 0 0,0-8 5 16,0-1-4-16,14-13 7 0,-14 9-6 15,-1-1 9-15,0-3 4 16,0 0 5-16,-2-1-3 0,10-20 21 0,-3-1 25 16,-3-3-6-16,-4 1 7 15,-8 18-25-15,-1-24 28 16,-3 22-35-16,0-1-9 0,-7-1 7 16,-1-2-7-16,-3 1-13 0,-18-30 10 15,10 30-15-15,-2 0-3 0,-2 1-9 0,-2 2-9 16,-2 2-25-16,-34-14-120 15,28 23 9-15,-3 2-59 0,-2 4-156 0,-3 5-203 16,-4 3 61-16</inkml:trace>
  <inkml:trace contextRef="#ctx0" brushRef="#br0" timeOffset="99736.8">15614 11717 2058 0,'0'-4'34'0,"0"0"17"0,0 2 11 15,0 2 2-15,0 0 44 16,0 0-20-16,0 0 6 0,0 5 91 16,0 1-130-16,6 2-19 0,-6 1-8 15,5 3-6-15,1 4-10 0,5 24 39 16,-5-17-19-16,1 2-6 0,0 2-6 15,0 0 0-15,0 1-12 0,7 28-1 16,-3-4-3-16,-6-29-5 0,4 18 7 16,-5-23-5-16,-1-2 4 15,0-2-4-15,-1-1 1 0,1-1-5 16,1 8-71-16,-3-5-141 0,0-9 22 16,-1 3-475-16,0-7 66 0,0 0 52 15,0-2 123-15</inkml:trace>
  <inkml:trace contextRef="#ctx0" brushRef="#br0" timeOffset="100189.18">15541 12086 2115 0,'-2'-6'10'15,"1"1"5"-15,1 1 6 0,0 1-2 0,0 0-7 16,0 2-13-16,0 1-5 0,0 0-2 15,5 0 5-15,-5 0 10 16,5 7 1-16,8 10 10 0,-6-6-13 0,0 2 0 16,4 2-2-16,-1 1 0 0,2 2-3 15,14 13 4-15,-3-4 40 16,-12-16-1-16,9 4 75 0,-10-9-30 16,1-3 20-16,0-1 20 0,0-2 11 15,3 0-30-15,0 0-35 0,18-18-25 16,-15 7-41-16,0-2-7 0,2-2-4 15,-2 0-49-15,-1-1-81 0,0-1-99 16,8-13-667-16,-14 15 245 0,-3 2 103 16</inkml:trace>
  <inkml:trace contextRef="#ctx0" brushRef="#br0" timeOffset="103769.53">2176 498 1162 0,'0'0'55'15,"0"0"36"-15,0 0 37 0,0 0 166 16,0 0-73-16,0-4-137 0,0 0 105 15,0 4-141 1,0 0-3-16,0 0 30 0,0-2-50 0,0 2-11 16,0 0-5-16,0-2-9 0,0 2-7 15,0 0 3-15,0 0-9 0,0 0 8 16,0 0-6-16,0 0 3 0,0 0 4 16,0 5 6-16,0 1 2 0,4 12 1 15,-4 9 3-15,4-9-3 16,-4 23-6-16,6 8 9 15,-3-24-2-15,2 31 8 0,2 1-6 16,-4-28-5-16,4 29 7 16,-1 1-3-16,-2-30 2 0,3 35 6 15,-4-29-6-15,0 1-7 0,0 3 6 16,-1 4-2-16,0 3-1 0,-1 1 3 16,1 2-4-16,0 51 0 0,0-52 0 15,-1-1-2-15,2-4 7 0,0-2 3 16,1-3-1-16,-1-2-1 0,4 33-3 15,4 53 5 1,-9-95-13-16,-1-1 3 0,0-2 3 16,0 0-1-16,1 18 1 15,-2-2-4-15,1-21 2 0,1 10 0 16,-1-6-2-16,0-13-4 0,1 3 1 16,-1-3 3-16,0-6 0 15,0-1-3-15,-1-2 2 16,0-1-34-16,0 0-221 15,0 0-654-15,0-8 332 0</inkml:trace>
  <inkml:trace contextRef="#ctx0" brushRef="#br0" timeOffset="105874.27">2012 1905 1248 0,'0'0'52'16,"-1"0"35"-16,1 0 40 16,0 0 149-16,0 0-165 0,0 0-23 15,0-2-18-15,0 2-10 0,0 0-23 0,0 0-8 16,0 0 12-16,0 0-4 15,3 0-28-15,-3 0 7 0,3 0-14 16,-1 0-2-16,-2 0-10 16,0 0 6-16,2 0-2 0,-1 0 1 15,1 0 7-15,0 0 5 0,1 0-1 16,8 0 4-16,5 0-9 16,-6 0 2-16,12 0 8 0,4 0 5 15,-11 0-10-15,16 0 3 16,-13 0-5-16,1-6-1 0,0 6 2 0,3-6-1 15,0 2-2-15,2 4 1 0,24-9 0 16,-1 6 6-16,-25 3-7 16,20 0-5-16,-22 0 2 0,0 0 3 15,-1 0 0-15,1 0 0 0,0 0 1 16,0 0-1-16,18 0 1 16,-2 0-4-16,-19 0 2 0,18 0 2 15,1 0-4-15,-17 0 1 16,19-5 4-16,-19 5 0 0,0 0-3 0,1 0 4 15,1 0-4-15,-1 0-3 0,1 0 3 16,21 0-1 0,2 0-1-16,-23 0 1 0,20 0 6 0,-1 0-4 15,-21 0-5-15,18 0 3 16,-19 0-2-16,0 0 5 0,-1 2-3 16,1-2 1-16,0 0 0 0,-1 0-1 15,18 0 5-15,-4 0-2 16,-16 0-4-16,16 0 3 0,-3 0-1 15,-13 0-1-15,14 0-1 16,-15 0 4-16,-1 0-5 0,28 0 5 16,-27 0-3-16,0 0 0 0,2 0 0 15,0 0-2-15,2 0 5 16,-1-3-6-16,19-3 6 0,-1 3-4 16,-18 1 1-16,15 0 4 0,-17 1-3 15,1 0 1-15,-2 0-3 0,2-1 1 16,0 0-1-16,1 2 1 0,17-4-6 15,3 2 6-15,-20-1 0 16,18 0 3-16,0 1-3 16,-18 0-2-16,17-1 1 0,-16 3 8 15,-1-1-8-15,-1 0-2 0,0 1 6 16,2-2-7-16,-1 2 8 0,19-2 2 16,-1 0-4-16,-17 0-1 0,17 1-2 15,-20 0 4-15,0 0-3 0,-1 1 3 16,0 0-6-16,-1 0 2 0,1 0 1 15,11 0 2-15,-1 0-1 16,-12 0 2-16,10 5-3 0,1-1-4 16,-12-4 8-16,13 4-1 15,-11-1-1-15,0-3-5 0,1 2 5 16,1-2-2-16,0 1 0 0,2-1 5 16,17 0-6-16,4 0-2 0,-21 0 0 15,18 0 8-15,-4 0 1 16,-15-3-6-16,13-2-3 0,-15 2 0 15,2 3 0-15,-1-4-1 0,2 2 11 16,0-1-6-16,0 1 2 0,17-2-6 16,-3 1 1-16,-17 1 3 15,13 1 2-15,-2 1-2 16,-14 0-3-16,11 0 3 0,-13 0 1 16,1 0-1-16,-2 0-4 0,-1 0 3 15,-1 0 0-15,1 0 4 0,3 0-1 16,-2 0-2-16,-4 0-1 15,3 0-2-15,-4 0 2 0,0 0 3 16,1 0-4-16,1 0 4 0,-1 0-3 0,1 0-2 16,6 0-4-16,0 0 1 15,-5 0 6-15,6 0-18 0,-2 0-43 16,-5 0 9-16,4 0-164 16,-2 0-216-16,-4 0 47 15,1 0-472-15</inkml:trace>
  <inkml:trace contextRef="#ctx0" brushRef="#br0" timeOffset="106381.13">5114 1641 830 0,'0'-2'3'0,"0"0"-3"15,0 0-17-15,8 2 6 0,0 0 7 0,1 0 15 16,0 0-8-16,2 0 8 15,14 0-3-15,5 15-3 0,-15-9-1 16,16 10 19-16,-16-6-3 0,-2 1 98 16,0 0-10-16,-3 2 40 0,0 0 16 15,4 15 32-15,-10-14-95 0,-4 0-8 16,0 1-5-16,0-2-21 0,0 1-19 16,-10-1-9-16,-14 13-6 0,9-13-28 15,-2 0-7-15,-3-1-13 0,-2 1-87 16,-1-1-220-16,-29 9-708 0</inkml:trace>
  <inkml:trace contextRef="#ctx0" brushRef="#br0" timeOffset="108084.98">2221 462 358 0,'0'0'2'0,"0"0"-2"16,-4 4 0-16,4-4-1 0,-5 0 13 15,1 4 42-15,-2-1 45 16,6-3-38-16,-2 0 74 0,-1 0-51 16,1 0-73-16,0 0-8 15,1 0 0-15,-1 0 1 0,0 0-1 16,1 0-3-16,0 0 3 0,-1 0-3 15,1 0 4-15,1 0 3 0,-2 0 3 16,2 0 0-16,0 0-7 0,0 0 10 0,0 0-17 16,0 0-12-16,0 0-4 0,0 0 17 15,0 0-14-15,0 0 17 0,0 0-3 16,0 0-7-16,0 0 10 0,0 0-7 16,0 1 3-16,-5 1-3 0,1 1 13 15,0 1 0-15,-1 2-3 0,-6 9-4 16,-5 8-1-16,7-9 5 15,-10 13 14-15,9-14-15 0,0 1-2 16,0-1-4-16,1-2-5 0,0-1 15 16,2-1-12-16,-4 3 9 0,4-4 15 15,5-6-9-15,1-1 12 16,1-1-15-16,0 0 8 0,0 0 12 16,0 0-12-16,0 0-8 0,0 0-5 0,0-9 2 15,5-1 1-15,0 4-7 16,2-8-17-16,2-4-1 15,-4 8 15-15,4-12-7 0,1-2 22 16,-4 11-4-16,5-10 19 16,-5 13-11-16,1 1 3 0,-2 0 1 15,0 1 1-15,2-3 8 0,-3 6-20 16,-1 3 3-16,-1-1-12 0,-1 2-6 16,0 1-29-16,1 0 26 0,-1 0 6 15,1 0 11-15,0 0-5 0,5 0-8 0,-2 0 5 16,0 0 7-16,3 4-3 0,1-4 6 15,9 8-7-15,-9-5 14 16,1 1-7-16,0 0 7 0,1 2 2 0,-2-1-14 16,0 1 3-16,18 17 15 15,-17-15-82-15,-2 2-111 0,7 9-349 16</inkml:trace>
  <inkml:trace contextRef="#ctx0" brushRef="#br0" timeOffset="108896.43">2664 1483 3074 0,'0'2'9'0,"0"-1"12"16,2-1 163-16,-2 0-59 0,0 0-13 0,1 0-58 15,-1 0-30-15,0 0-25 0,1 0-14 16,-1-4-134-16,1 4-49 0,-1 0-162 15,0-4-163-15,0-1-1482 16</inkml:trace>
  <inkml:trace contextRef="#ctx0" brushRef="#br0" timeOffset="109236.74">2825 1345 2111 0,'3'3'9'0,"1"-3"62"15,-1 0-13-15,-2 0 3 0,1 0-20 16,-2 0-11-16,0 0-18 0,0 0-23 16,0 0-142-16,0 0-380 15,0 0 40-15,0-4-393 0</inkml:trace>
  <inkml:trace contextRef="#ctx0" brushRef="#br0" timeOffset="109420.98">2891 1343 2569 0,'0'2'8'0,"0"-2"8"16,0 0-10-16,0 0-3 0,0 0-2 15,0 0-3-15,0 0-29 0,0 0-61 16,0 0-321-16,0 0 25 0,0-5-117 16,0 5 25-16,5-4 76 0</inkml:trace>
  <inkml:trace contextRef="#ctx0" brushRef="#br0" timeOffset="109623.08">3157 1452 2620 0,'5'3'89'15,"-3"-3"140"-15,0 0-117 0,-2 0 21 16,1 0-119-16,-1 0-19 0,0 0-26 16,0 0-47-16,0 0-77 0,0 0-90 15,0 0-123-15,0-7-1321 16,0 4 1279-16</inkml:trace>
  <inkml:trace contextRef="#ctx0" brushRef="#br0" timeOffset="109791.98">3308 1351 1916 0,'0'0'-1'15,"0"0"-10"-15,0 0-34 0,0-5-75 16,0 2-436-16,-4-2-228 0,4 1 536 16</inkml:trace>
  <inkml:trace contextRef="#ctx0" brushRef="#br0" timeOffset="109982.04">3462 1207 1775 0,'1'0'38'0,"-1"0"23"0,1 0 32 16,-1 0 12-16,1 0 28 15,0 0-96-15,-1 0-40 0,0 0-1 16,0 0-46-16,0 0-75 0,0 0-124 16,0 0-174-16,0 0-77 0,0 0 69 15</inkml:trace>
  <inkml:trace contextRef="#ctx0" brushRef="#br0" timeOffset="110158.12">3772 1042 1798 0,'1'0'5'0,"-1"3"2"0,0-3-1 16,1 0-11-16,-1 0-6 0,0 0-1 15,1 0 6-15,0 0-17 0,0 0-121 16,3 0-650-16</inkml:trace>
  <inkml:trace contextRef="#ctx0" brushRef="#br0" timeOffset="110539.49">4453 923 2068 0,'7'0'233'0,"-5"0"-48"0,0 0 96 15,-1 0-207-15,-1 0-49 0,1 0-22 16,-1 0-3-16,1 0-8 0,-1 0-7 15,0 0-210-15,2 0-288 0,-2 0 152 16,3-4-666-16,-1 1 614 16</inkml:trace>
  <inkml:trace contextRef="#ctx0" brushRef="#br0" timeOffset="110720.28">4745 814 2126 0,'3'5'127'16,"-2"-5"105"-16,-1 3-152 0,2-3-15 16,-1 0-53-16,0 0-12 15,-1 0-13-15,1 0-69 0,0 0-75 16,0 0-76-16,-1-5-111 0,2-1-122 16,-1 0-38-16</inkml:trace>
  <inkml:trace contextRef="#ctx0" brushRef="#br0" timeOffset="110897.81">4900 629 2066 0,'0'5'136'16,"0"-2"-19"-16,-5-3 17 0,5 0-53 16,0 2-27-16,0-2-37 0,0 0-23 15,0 0-25-15,0 0-94 16,0 0 22-16,6 0-186 15,4 0-273-15,-3 6 122 0,5-6-336 0</inkml:trace>
  <inkml:trace contextRef="#ctx0" brushRef="#br0" timeOffset="111055.4">5098 623 1311 0,'3'5'44'0,"-1"0"167"15,-1-5-150-15,-1 0-42 16,0 0-20-16,1 3-8 0,1 0-23 16,-2-3-158-16,4 0-605 15</inkml:trace>
  <inkml:trace contextRef="#ctx0" brushRef="#br0" timeOffset="111245.26">5374 600 1716 0,'5'3'86'0,"-3"-3"33"0,1 0 4 0,-1 0-19 15,1 0-29-15,-1 0-72 16,-2 0 1-16,2 0-2 0,-1 0-5 16,1 0 5-16,0 0-61 0,4 0-304 15,0 0-458-15,-2 0 405 0</inkml:trace>
  <inkml:trace contextRef="#ctx0" brushRef="#br0" timeOffset="111430.32">5662 556 2292 0,'6'4'116'0,"-1"-4"130"15,-4 0-129-15,2 0 28 16,-3 0-109-16,1 0-27 0,0 0-9 0,0 0-5 15,-1 0-6-15,1 0-8 0,1 0-106 16,-1 0-166-16,1 0 82 16,0-2-629-16,1-3-206 15</inkml:trace>
  <inkml:trace contextRef="#ctx0" brushRef="#br0" timeOffset="126753.92">5593 994 1706 0,'0'-5'82'0,"0"-3"208"16,0 6-130-16,0-1-19 0,0 3-22 15,0-1-12-15,0 0-20 0,0-1-28 16,-4 2-10-16,4 0-56 16,0 0-9-16,0 0-2 15,0 0 12-15,0 0-3 0,0 13 11 16,0-6 0-16,5 11 4 15,-1-7-5-15,-1 0-6 0,-1 0 2 0,2 0 2 16,-1-1-2-16,1 1 1 0,3 4-6 16,-3-9 1-16,1-1-1 0,-1-2-4 15,1-1-1-15,1-2 8 0,-1 0 4 16,8 0 6-16,-6-9-8 0,1-1 4 16,1 1 4-16,-1-1-2 0,1-2 1 15,-2-1 3-15,9-14-5 0,-11 14 1 16,-1-1-4-16,1 1 2 0,-3 2 6 15,-1-1 2-15,-1 2 0 0,0-2 2 16,0 5-29-16,0 6 4 16,0 1-7-16,0 0 13 0,0 0 0 15,0 6 4-15,0 2-1 0,0 1 6 0,0 1 3 16,0 18 2-16,0-12-6 0,0 3 5 16,0-1 3-16,0 3-6 0,0 1 4 15,0 2-5-15,-7 24 7 0,-1-24-2 16,1 0 4-16,0-1 28 0,0-1 18 15,0-3 10-15,0-3 10 0,-7 11 21 16,1-8-18-16,7-12-45 16,-7 3 12-16,7-7-32 0,-1 0-4 15,1-1-4-15,-1-2 5 0,0 0-10 16,0 0-60-16,-7 0-226 0,7-8 50 16,2 0-47-16,2-1-78 0,0-2-212 15,1-1-6-15,2-4 103 0</inkml:trace>
  <inkml:trace contextRef="#ctx0" brushRef="#br0" timeOffset="127287.9">5943 948 1862 0,'0'0'45'16,"0"0"-17"-16,0 0 9 0,0 0-32 0,6 0-1 16,-6 0-6-16,4 0-1 0,0 0 4 15,1 0 2-15,5 0 5 0,-3 0-8 16,1-5-1-16,20 1 7 15,-18 2-53-15,-1 2-68 0,-1-2-102 16,0 2-182-16,-1 0-52 0</inkml:trace>
  <inkml:trace contextRef="#ctx0" brushRef="#br0" timeOffset="127507.51">5955 1064 1692 0,'0'1'25'0,"0"-1"13"16,0 0 22-16,0 0 27 0,5 0-6 15,5 0 44-15,-5 0-100 0,2-5-20 16,1 5-5-16,0-6 2 0,29-3-30 16,-23 5-98-16,-1-1-192 15,-1 1-219-15,1 1 34 0</inkml:trace>
  <inkml:trace contextRef="#ctx0" brushRef="#br0" timeOffset="129594.54">6412 718 1688 0,'0'-4'9'0,"0"-2"90"0,-4 4-49 0,4 0-3 16,-3 2-38-16,-1 0-6 0,0 0 2 15,0 0-5-15,-7 17 19 16,-5 6 14-16,8-10-15 0,-8 23 13 15,2 4-12-15,8-19-13 16,-1 25 14-16,5-3-3 16,2-21-9-16,0 16 19 0,14-6-16 15,-7-20-15-15,9 9-4 16,3-11 7-16,-9-10 6 0,13 0 4 16,3-8-4-16,-13-2 1 15,13-14 24-15,-1-3 37 16,-14 12-22-16,7-16 23 0,-6 2 1 15,-9 14-45-15,0-14 26 16,-3 0-29-16,-8 15-18 16,-9-14-5-16,-3 4-11 15,9 13-6-15,-13-5-140 0,13 11-6 16,-2 2-84-16,1 3-113 0,-1 0-136 16,0 0 44-16,0 9 97 0</inkml:trace>
  <inkml:trace contextRef="#ctx0" brushRef="#br0" timeOffset="129861.81">6257 979 2089 0,'-3'0'1'16,"1"0"27"-16,2 0 8 0,0 0-29 16,7-5-2-16,7-7-1 15,-7 8-6-15,16-8 4 16,6 1-2-16,-11 5-25 0,18-5-306 16,-18 8-107-16,-1-2-81 0,-1 3 96 15</inkml:trace>
  <inkml:trace contextRef="#ctx0" brushRef="#br0" timeOffset="130129.86">6629 950 1511 0,'2'0'-2'0,"-1"0"-1"16,0 0 2-16,1 0 24 0,-2 0 62 16,3 0 124-16,-1 0-116 0,0 4-51 15,0 2 1-15,0-1-15 0,0 2-4 16,0 0-11-16,4 8-4 0,-2 1-2 16,-1-7-6-16,-1 7 10 15,-1-8-10-15,0 0 2 0,-1 0-70 0,0-1-121 16,0 0-209-16,0 0-124 0</inkml:trace>
  <inkml:trace contextRef="#ctx0" brushRef="#br0" timeOffset="131205.81">6767 762 1328 0,'0'0'72'0,"0"-2"153"16,0 2-120-16,5 0-7 0,-5-1-24 16,0 0-7-16,5 0-12 0,-5 0-29 15,3-2 5-15,3-1-21 16,-4 2-8-16,4-2-3 0,1 0 1 16,-3 2-2-16,7-2 0 15,1 2 5-15,-5 2 2 0,5 0 15 16,-6 0-10-16,-1 0-1 15,0 7 4-15,-1-1 2 0,0 0-3 0,-1 1 1 16,0 9 10-16,-3 2-7 16,0-8-15-16,-11 11-5 0,-1-1 6 15,7-11-3-15,-5 5-2 16,6-8-10-16,4-3-1 0,-3 0-3 16,3 0-2-16,0-2-17 15,0-1 24-15,0 0-9 0,0-7-1 16,6 1 3-16,5-10 5 0,1-5 9 15,-6 9 1-15,7-13-2 16,-1-1 4-16,-6 13 4 16,4-12-7-16,-5 13 5 0,0 2 3 0,-2 1 5 15,0 2 11-15,-2 0-1 0,1 3-2 16,-2-2 0-16,0 6-28 16,0 0 6-16,-7 7 4 0,-2 8-3 15,4-8 4-15,0 13 8 16,5-10-4-16,0 0-1 0,0-1 2 15,0-2-2-15,0 2 3 0,0-2 1 16,16 6 1-16,-1-4-4 16,-6-5-4-16,9 0 3 0,4-4-124 15,-10 0-69-15,10-8-639 16,0-4 53-16</inkml:trace>
  <inkml:trace contextRef="#ctx0" brushRef="#br0" timeOffset="132060.29">7362 495 1967 0,'1'-5'145'16,"-1"4"-42"-16,1 0 23 0,-1 0-89 15,1 1-27-15,-1 0-7 0,1 0-8 16,-1 0-6-16,0 0 3 0,3 0-1 16,-2 6 11-16,1 0 4 0,-1 1-4 15,2 4 2-15,0 1 0 0,1 2-3 0,5 16 0 16,0 0 4-16,-6-16-3 15,4 10 3-15,-3-13-7 0,-1-1-2 16,-1-2-70-16,0 1-65 0,0-3-88 16,-1 1-146-16,3 2-564 0</inkml:trace>
  <inkml:trace contextRef="#ctx0" brushRef="#br0" timeOffset="132270.6">7298 626 1902 0,'0'-6'36'0,"0"1"9"16,0 4-41-16,0-4 8 0,0 2-12 15,7 0 2-15,-1-2-4 0,1 2 2 16,0-1-2-16,2 0 0 0,10-3-174 15,4 2-455-15,-12 4 190 16</inkml:trace>
  <inkml:trace contextRef="#ctx0" brushRef="#br0" timeOffset="132783.88">7724 427 1437 0,'3'-10'62'16,"-1"7"3"-16,0 1 24 0,-1-2-14 0,1 2 10 15,1-4 40-15,-2 5-77 0,0 0-19 16,0-1-6-16,-1 2 26 0,0 0-24 15,0 0-12-15,0 0 0 0,0 0-7 16,0 0-7-16,0 0 0 0,0 0 1 16,0 0 1-16,0 6 1 0,-5 8 16 15,1-4 32-15,-1 0 1 0,0 4 8 16,1 0-4-16,0 1-30 0,-1 1 0 16,-2 17-4-16,6-16-18 0,1 0-1 15,0-2 2-15,0 0 4 0,0-2-2 16,5-1-2-16,9 6-10 0,4-6 1 15,-8-10 9-15,13-2-4 16,-10 0 4-16,-2-6-1 0,2 0 5 0,-2-2 0 16,1-2 1-16,0 1 4 15,7-15 63-15,-5-2 93 0,-9 14-84 16,-3-15 36-16,-2 15-62 0,0-1-13 16,-9 0-14-16,-1-2-20 0,-12-13-28 15,9 15 2-15,-1 0-2 0,0 2-30 16,1 1-43-16,-13 0-254 0,14 10 99 15,2 0-53-15,0 0-114 0,2 6-122 0,-5 8-338 16</inkml:trace>
  <inkml:trace contextRef="#ctx0" brushRef="#br0" timeOffset="133004.14">7701 581 1596 0,'0'5'101'16,"0"-4"3"-16,0-1 130 15,0 0-150-15,0 0-40 0,0 0-24 16,4 0-9-16,1 0-2 0,0-6 1 16,11-3-4-16,5-1-22 15,17-4-374-15,-27 9-49 0,-1 3-52 16,1-2 57-16</inkml:trace>
  <inkml:trace contextRef="#ctx0" brushRef="#br0" timeOffset="133621.15">8070 626 2094 0,'0'-2'17'0,"0"2"1"0,0-2 9 16,0 2 14-16,0 0 19 0,0 0-37 16,0 0-27-16,-4 0-5 15,4 0 10-15,0 7 1 0,-3 0-5 0,3 0 2 16,0 1-4-16,0 1 2 0,0 9-6 16,0-11 6-16,5 2-5 0,0-3 2 15,1 0-1-15,-1-2 5 0,1-1 0 16,8-1 0-16,-8-2 2 0,1 0 9 15,0 0 23-15,1-7 12 0,-2 0 30 16,-1 0 17-16,4-9 106 0,-5 7-129 16,-4 1-15-16,0-2-25 0,0 0-7 15,0 0-8-15,-7-2-10 0,-8-11-11 16,7 13-27-16,0 0-77 0,0 1-84 0,1 1-162 16,-1 3-257-16</inkml:trace>
  <inkml:trace contextRef="#ctx0" brushRef="#br0" timeOffset="144937">6410 1257 1299 0,'5'3'39'16,"-2"-1"28"-16,1 2 30 0,-4-3 42 15,3 0-12-15,3 1 115 0,-5-1-54 16,1 0-111-16,-1 0 65 16,-1 0-80-16,0 0 1 0,2-1-4 15,-1 0 38-15,0 0 25 0,3 0 180 0,4 0-79 16,-3 0-143-16,10-5 39 16,-6 5-80-16,1-6-20 0,1 1-11 15,1 0-1-15,0 0-1 0,13-5-7 16,-12 6 2-16,-1 2-21 0,0-2-45 15,-2 3-70-15,1-1-102 0,-2 2-94 16,6 0-617-16,-9 0 278 0,-2 0 114 16</inkml:trace>
  <inkml:trace contextRef="#ctx0" brushRef="#br0" timeOffset="145756.96">7959 866 2022 0,'9'0'13'16,"-4"0"25"-16,-2 0 38 0,1 0 25 15,-1 0 30-15,1 0-6 0,3 0 38 16,-2 0-124-16,0 0-19 0,2 0-8 16,2 0 1-16,-1 0-6 0,1 0-5 15,8 0-9-15,-8 0-56 0,0-6-81 16,-1 1-119-16,-1 5-298 0,-1-5-68 0</inkml:trace>
  <inkml:trace contextRef="#ctx0" brushRef="#br0" timeOffset="147214.44">2180 1654 357 0,'0'0'6'0,"0"0"9"16,0 0 4-16,0 0 0 0,0 0-6 0,0-7-11 15,0 7-8-15,-4 0-12 16,4-3-19-16,0 3-41 0,-3-4-24 16,3 4 12-16</inkml:trace>
  <inkml:trace contextRef="#ctx0" brushRef="#br0" timeOffset="148306.31">2070 1623 1279 0,'0'0'48'0,"0"0"34"0,0 0 27 15,0 0 35-15,0 0 79 0,0 0-126 16,0 0-26-16,0 0-16 0,0 0-12 16,0 0-19-16,0 0-5 0,0 0 3 15,0 0-6-15,0 0 0 0,0 0 3 16,0 0 5-16,0 0-4 0,0 0-1 0,0 0 17 16,3 0-3-16,-3 0-17 15,2 0-2-15,-2 0-8 0,0 0-6 16,2 0-3-16,-2 0 12 0,0 0-3 15,0 0 2-15,0 0-3 0,0 0-6 16,0 0-3-16,0 0-4 0,0 0 6 16,0 0-1-16,0 0 6 0,5 0-1 15,0 0 0-15,-1 0-5 0,0 0 3 16,0 0 2-16,2 0 5 0,0 0-1 16,7 0 0-16,-5 0-11 0,0 0 3 15,1 0 3-15,-1 0 5 0,0 0-1 16,1 0 0-16,8 0-13 0,-4 0 7 15,-6 0 2-15,4 0 3 16,-6 0-3-16,0 0 5 0,-1 0-4 0,0 0-3 16,1 0 3-16,-1 0 0 0,3 0-6 15,-5 0 6-15,0 0-1 0,1 0 4 16,-1 0-5-16,0 0 0 0,0 0-2 16,0 0 9-16,0 0-5 0,-1 0 2 15,-1 0-4-15,1 0 4 0,0 0-1 16,-1 0 1-16,1 0 0 0,-1 0-5 15,0 0 4-15,0 0-1 0,0-4-4 16,0 4 5-16,0 0-6 0,0 0 4 16,0 0-3-16,0 0 4 15,0 0 1-15,0 0 0 0,0 0-1 0,0 0 0 16,0 0 6-16,0 0-5 0,0 0 3 16,0 0 2-16,0 0 0 0,0 0-2 15,0 0 1-15,0 0-4 0,0 0-2 16,0 0 4-16,0 0-11 0,0 0-62 15,-4 0-108-15,1 0-246 0,-3 0-213 16,1 0 60-16</inkml:trace>
  <inkml:trace contextRef="#ctx0" brushRef="#br0" timeOffset="162610.47">2284 1963 382 0,'-3'7'12'16,"2"-5"0"-16,-2 4 15 16,-1-1 20-16,2-3 2 0,-1 1 75 15,2-2-54-15,0 0-14 0,0 0 2 16,1 1-8-16,0-2-1 0,0 0-12 16,0 0 25-16,0 0 3 15,0 0-28-15,0 0 47 0,0 0-27 16,0 0 5-16,0 0-3 0,0 0 4 15,0 0-14-15,0 0-14 0,0 0 12 16,0-5-32-16,0 2-7 0,5-1-15 16,-1 1 8-16,-4-1 3 0,5 0 7 15,-1-1 2-15,-1 0-8 16,0-2-7-16,3-5-2 0,0 0 9 16,-4 5 4-16,3-7 13 0,2-4 8 15,-3 7-16-15,6-15 6 16,-4 11-9-16,0-1 5 0,1-1 10 15,0-1 11-15,0 0-14 0,1-1 5 16,8-20 11-16,2-2-7 16,-10 22-20-16,9-22 4 0,-7 22-2 15,-2-1 0-15,2 0-7 0,0-1 2 16,2 1-4-16,-1-1-6 0,12-22 17 16,2-1-4-16,-13 21-8 15,14-27-5-15,3-4-7 0,-14 25 6 16,19-32 8-16,-15 29-5 0,-1 0-3 15,2 0 1-15,0-1-6 0,1 1 5 16,0 0 0-16,17-30 0 16,-4 6 4-16,-19 32-2 0,-2 1 3 15,7-17 4-15,-12 22 16 0,-2 4-2 16,-1 0 4-16,-2 3-8 0,0 2-15 16,-2-1-3-16,2-7-4 15,0 4 8-15,-2 6-3 0,5-8-4 16,1 2-4-16,-3 5 7 0,3-7 1 15,0-1 0 1,-2 9 0-16,-1 1-3 0,4-7-2 0,-5 9 2 16,1 1 2-16,-2 0 0 0,1-1 2 15,0 1 0-15,-1 0 2 0,3-2-1 16,0 0-6-16,-4 3 5 16,3-5 5-16,1-1-14 15,-2 4 6-15,2-6 8 16,1-1 1-16,-3 6-7 0,-1 2 1 15,2-3 1-15,-3 4 2 0,0-1 13 16,-1 2-2-16,0 0 5 0,1 0-2 0,0-1-13 16,0 0-1-16,-1 0-4 0,2 0 2 15,-1 1 0-15,1-2 3 0,0-1-2 16,4-5 2-16,-3 4-10 0,0-2 3 16,0 1 1-16,0-1 2 0,0 1 2 15,3-7-3-15,-4 7-4 0,0 2 4 16,2-1 3-16,-3 0-1 0,3-5 1 15,-2 7-2-15,-1-2-1 0,1 2-3 16,-2 1 4-16,2-1-1 0,-1 1 4 16,-1 2-2-16,0-1-2 0,0 0 4 15,0 1-1-15,0 0-8 0,0 0-16 0,0 0-46 16,0 0-80-16,0 0-578 0,-5 0 232 16,0 6 83-16</inkml:trace>
  <inkml:trace contextRef="#ctx0" brushRef="#br0" timeOffset="165472.13">19773 339 728 0,'0'0'108'16,"0"-4"76"-16,0-1 302 0,-5 2-308 16,2-1-56-16,-1 0-15 0,1 1-5 15,-2-3 72-15,2 2-111 0,-2 2-26 16,3 0-22-16,-3 2-9 0,-6 0-13 15,4 0 7-15,0 6 0 0,-2 0 1 0,-1 3-3 16,-13 12-2-16,13-7-2 0,-2 3 10 16,3-1 1-16,-1 4-4 0,-2 19-4 15,10-20-3-15,2 0 2 16,0-3 5-16,0 1-7 0,7-3 3 16,27 16 3-16,-20-24 2 0,0-4 0 15,2-2-1-15,16-6 9 16,-1-11 44-16,-17 6-10 0,14-11 126 15,-18 11-87-15,0-1-9 0,-4-3-44 16,-1 2-8-16,0-17-4 0,-5 15-13 16,0-3 40-16,0 0-5 0,-9 2-7 0,-8-16-11 15,8 19-34-15,-1 0-31 16,0 2-72-16,1 2-64 0,-11-1-410 16,10 8 106-16,2 2-70 0,-1 0 94 0</inkml:trace>
  <inkml:trace contextRef="#ctx0" brushRef="#br0" timeOffset="166057.75">19602 437 1269 0,'6'-3'34'0,"-2"1"10"0,0-1 14 16,2-1-13-16,4-4 30 15,-3 3-55-15,1 1-7 0,3-2-13 0,2 0-1 16,15-5-14-16,-13 8-51 0,1-1-138 16,-1 1-107-16,0 2-65 0</inkml:trace>
  <inkml:trace contextRef="#ctx0" brushRef="#br0" timeOffset="166591.21">19915 521 885 0,'-6'4'12'0,"0"2"18"0,-1 1 37 16,2-1 22-16,-8 10 107 16,1 3-68-16,2-1-48 0,7-8-34 15,1-3-1-15,0 1 13 0,2-2 0 0,0 0-7 16,0-1-11-16,0 3 24 0,0-6-29 16,7 1 12-16,-2-2 3 0,2 0 5 15,0-1 1-15,3 0-8 0,10-6 15 16,-9 1-41-16,3-2 15 0,-2 0 12 15,-2 0 27-15,0-1 18 0,2-6 41 16,-5 1-88-16,-7 7-44 16,-7-7-63-16,0 9-20 0,-2-1-44 15,-1 2-65-15,0 1-79 0,-1 1-206 0,0 1-66 16</inkml:trace>
  <inkml:trace contextRef="#ctx0" brushRef="#br0" timeOffset="167362.34">20343 371 1786 0,'0'0'43'15,"0"0"27"-15,0 0 30 0,0 0-3 16,0 0 69-16,0 0-123 0,0 0-19 16,5 0-20-16,-5 0-6 0,3 0 1 15,2 0 6-15,-3 0-3 0,3 0 0 16,0 0-1-16,12 0-6 0,-9 0-8 16,2 0-39-16,2 0-72 0,0-4-105 0,8 0-742 15,-11 4 511-15,-3 0 111 16</inkml:trace>
  <inkml:trace contextRef="#ctx0" brushRef="#br0" timeOffset="167525.84">20373 471 1872 0,'0'3'15'0,"0"-2"9"0,0-1 38 15,0 0-24-15,5 0-34 16,6 0-2-16,-5 0-11 0,2-6-82 15,2 6-197-15,0-7-214 0,14-5-412 16</inkml:trace>
  <inkml:trace contextRef="#ctx0" brushRef="#br0" timeOffset="168023.61">20856 341 1318 0,'-3'-4'37'0,"1"2"46"15,1-1 34-15,-1 0 137 0,1 2-179 0,1 0-38 16,-1-1-22-16,1 1-9 0,0 1-15 15,-2 0 2-15,2 0 3 0,-3 0 3 16,-3 12 2-16,-1-5-1 0,2 2 2 16,-3 4-1-16,-1 0 0 0,-8 17 12 15,3-1 1-15,6-1-10 16,7-6 0-16,1-13-4 0,9 7 3 16,8-3-4-1,-7-10 5-15,14 0 2 0,4-3-8 16,-14 0 8-16,15-15-8 0,-14 7-5 15,-3 0 13-15,1-1 13 0,1-1 24 16,-4-2 18-16,7-12 84 0,-12 11-67 16,-2-2-4-16,-3-1-13 0,0 0 0 15,-11-17 63-15,0 17-71 0,0-1-12 16,-2 2-27-16,0-1-12 0,-15-8-10 16,16 14 0-16,-1 3-7 0,2 1-8 15,-1 3-88-15,-6 3-373 0,11 6 6 16,1 0-94-16,-1 3 94 0</inkml:trace>
  <inkml:trace contextRef="#ctx0" brushRef="#br0" timeOffset="168268.43">21226 554 1878 0,'0'2'-4'0,"0"3"2"0,0-1 6 16,0 0 1-16,8 1 0 0,-2 1-4 0,0 1 10 16,5 12 31-16,-6-8-4 15,-5 1-1-15,0 2-3 0,0 1-7 0,0 2-14 16,-8 0-9-16,-19 20-156 0,11-18-293 15,-3 0-77-15,-5-2 28 0</inkml:trace>
  <inkml:trace contextRef="#ctx0" brushRef="#br0" timeOffset="169158.25">21880 325 1580 0,'0'-2'74'16,"0"-3"130"-16,-5 5-109 0,5 0-18 0,-5-2-15 15,2 2-51-15,3 0-10 0,-4-1-13 16,1 1 4-16,-3 0-3 0,2 8 12 15,0 3-3-15,-2 0-1 0,-1 2 6 16,-11 37 7-16,13-32-6 16,1 13-3-16,4-17-2 0,0-2 6 15,0-1-2-15,9-2 5 0,-1-1 2 16,1 0-2-16,8 2 18 0,-7-7-7 16,-1-2 2-16,1-1 17 0,-1 0-5 0,-1 0-6 15,1-8 0-15,6-5 46 0,-6 5-28 16,-2 3 8-16,-2-3-5 0,1 0-20 15,-2-2-3-15,3-13-7 0,-6 11 16 16,-1-2 14-16,0-2 2 0,0 0 29 16,-6-14 91-16,1 16-84 0,0 1-20 15,-2 1-18-15,-4-10 2 0,6 13-31 16,0 2-8-16,0-1-5 0,2 2-6 16,-3-1-11-16,4 5 2 0,0 0-16 15,1 0-69-15,1 2-96 0,0 0-371 16,0 0 256-16,0 6-35 0,0 1-129 15,0 10-440-15</inkml:trace>
  <inkml:trace contextRef="#ctx0" brushRef="#br0" timeOffset="169419.7">21837 452 2057 0,'-7'0'1'0,"2"0"1"15,2 0 3-15,0 0 122 0,3 0-27 16,0 0 3-16,0 0-41 0,0 0-20 16,6 0-36-16,-1 0-8 0,-1 0 4 15,1 0 1-15,10 0 2 0,-5 0-3 16,4 0 1-16,2 0-5 0,21 0-36 15,-17-6-38-15,0 6-73 0,1-4-144 16,17 4-790-16</inkml:trace>
  <inkml:trace contextRef="#ctx0" brushRef="#br0" timeOffset="169689.81">22088 568 1789 0,'4'0'-1'0,"2"-5"-1"0,-6 5 0 16,4 0 10-16,-3 0-9 15,1 0 43-15,-1 0 10 0,0 0 1 16,0 5 12-16,0 1-38 0,-1 7 3 15,1 3-15-15,-1-8-11 0,0 9-2 16,0-10-7-16,0 1-2 0,0 0-105 16,0 0-199-16,0-1-204 0,0-1 3 15</inkml:trace>
  <inkml:trace contextRef="#ctx0" brushRef="#br0" timeOffset="169999.75">22426 382 1507 0,'0'-1'18'0,"0"1"25"0,0 0 14 16,0 0 67-16,6 0-94 15,-6 0-11-15,5 0-13 0,-1 0 42 16,8 0 49-16,-4 0-46 0,1 0-44 0,2 0-5 16,0 0 3-16,15 0-6 0,-14 0 1 15,2 0-71-15,-1 0-149 0,-2 4-236 16</inkml:trace>
  <inkml:trace contextRef="#ctx0" brushRef="#br0" timeOffset="170185.74">22471 509 2077 0,'-1'3'-4'16,"1"1"10"-16,0-4 24 0,0 1 3 15,0 0 0-15,5-1-8 0,1 0-17 16,1 0-1-16,13 0-4 16,8 0-87-16,-12-6-97 0,20 2-801 15,-18-2 490-15</inkml:trace>
  <inkml:trace contextRef="#ctx0" brushRef="#br0" timeOffset="172279.98">22819 304 1643 0,'0'0'53'15,"0"0"-14"-15,0-5 40 0,0 5 30 16,0 0 72-16,0 0-103 0,0-4-32 16,0 4-23-16,6-3-14 15,3-2-26-15,-4 3 9 0,2 0 4 0,0 0 3 16,1-2 0-16,14 1 2 0,-12 0-1 16,3 1-4-16,-1-1 3 0,-1 3-3 15,10-2 8-15,-12 2 1 0,0 0 5 16,-3 0-12-16,1 7 7 0,2 3 2 0,-6-4 8 15,-1-1 0-15,-2 3-5 16,0-1 0-16,0 10 5 0,-8-9-3 0,0-1-4 16,0 3 3-16,-2-2-1 0,-7 7 7 15,8-9-13-15,1-1 1 0,0-1-5 16,1 0-2-16,-3 3 1 0,7-5 1 16,-1-2 0-16,3 1-6 0,1 0 2 15,0-1-15-15,0 1 14 0,0-1-1 16,0 0 6-16,0 0 0 0,14 4-4 15,-6-3-1-15,1 1 2 0,1 0 1 16,2 0-3-16,14 4 6 0,-12-3-1 0,0 1 0 16,0 0 0-16,-3 2-4 0,0 1 5 15,4 6 4-15,-10-5-1 0,-1 0 0 16,-2 2 0-16,-2-2 6 0,0 2 15 16,0-1 13-16,-7 2 4 0,-8 10 23 15,-2-3-38-15,8-10-23 16,-14 5-10-16,-1-3-149 15,10-7-96-15,-14-1-924 16</inkml:trace>
  <inkml:trace contextRef="#ctx0" brushRef="#br0" timeOffset="180502">24040 445 798 0,'0'-2'48'0,"2"0"24"15,0 0 20-15,0 0-43 0,2-2 62 16,-4 2-107-16,2-2 2 0,0 3-1 16,-2-1-3-16,1-1 40 0,-1 3-48 15,0-1-6-15,0 1-51 0,0 0-119 0,0 0-322 16,0 0 261-16,0 0 118 0</inkml:trace>
  <inkml:trace contextRef="#ctx0" brushRef="#br0" timeOffset="182737.34">24150 238 218 0,'0'0'5'0,"0"4"49"15,0-4-25-15,0 0 4 0,0 0 17 16,0 0-42-16,0 0 53 0,0-6 36 15,0 6-33-15,0-5-42 0,0 5-14 16,0-2 5-16,0 2 4 0,0 0-7 16,0 0-4-16,0 0 4 0,0 0-1 0,0 0 0 15,0 0 7-15,0 0-16 0,0 0 10 16,0 4-7-16,0-4 6 0,0 5 7 16,0-5-6-16,0 0-2 0,0 0 0 15,0 0 0-15,0 0 14 0,0 0-10 16,0 0-5-16,-3-6-2 0,-2 3 7 15,0 3 4-15,-7-7-7 0,6 4-8 16,-2 0-4-16,0-1 6 0,0 2-6 16,0-1 3-16,-10-4-3 0,10 3 6 0,0 0-3 15,0 1 1-15,0 0 5 16,-6-4-5-16,10 5 3 0,-1-1 15 16,1 1 8-16,2 0-1 0,1 1-13 0,-1-2-22 15,2 2 24-15,0 1 11 16,0-1 4-16,0 1-17 0,0 0-37 0,0 0 16 15,0 0-14-15,0 0 36 0,0 0-4 16,3 0 15-16,-3 0-48 0,0 0 1 16,0 0 0-16,0 0-4 0,0 0 25 15,0 0-7-15,0 0 22 0,3 4-15 16,-3 1 19-16,3-1-7 0,-1 10 7 16,0-7 35-16,-1 3-4 0,1 1 24 15,-2 2 4-15,2 15 55 16,-1 3 17-16,-1-15-83 0,0 20 87 0,0-18-78 15,0 1-10-15,-5 1-39 0,0 1-24 16,-1 1-29-16,-4 24-55 16,0 3 10-16,5-27 45 0,0 2 1 15,-6 23 6-15,-1-3 21 16,6-25 7-16,-11 39 27 16,11-42-21-16,1-1 0 0,2-2-1 15,-4 10 7-15,3-7 4 16,3-8-10-16,0-2-5 0,0 4 1 15,-1-4-8-15,2-5-1 16,-1 2 0-16,1-1 5 0,0-2-1 16,0 0-1-16,0 0 5 15,0 0 7-15,0 1-3 0,0-1 17 16,0 0 4-16,0 0-10 16,0 0 21-16,0 0 8 0,0 0 42 15,0 0-39-15,0 0-30 16,0 0 23-16,0 0-1 15,0 0-24-15,0 0-5 0,0 0 10 16,0 0-10-16,0 0-10 16,0 0-2-16,0 0 2 0,0 0-4 15,0 0-3-15,0 0 3 16,0 0 4-16,0 0-12 0,0 0 0 16,0 0-6-16,0 0-10 15,0 0 17-15,0 0 8 0,0 0 17 16,0 13-11-16,0-7-9 15,-4 0 3-15,-3 7 7 16,4 0-3-16,1-7-6 0,-1 0 5 16,-1 10 12-16,0 1-15 15,1-9 2-15,-2 11 2 16,0 0 4-16,1-11-12 0,2 2-4 0,-3 8 0 16,3-3 6-1,1-7-2-15,0-2 2 0,-2 6-3 16,3-2 0-16,-2-5 0 0,1 0 1 15,0 4 0-15,0 1-6 16,-1-5 2-16,1 5 3 16,0-1 3-16,0-5-5 0,1 0 2 15,0 3-2-15,0 0 6 16,-1-4-3-16,0 2 2 0,1 3-6 16,0 0 2-16,0-5-3 15,0 3 5-15,0-2 0 0,0-2-2 16,0-1-2-16,0 1 1 15,0 0-2-15,0-2 2 16,0 1 4-16,0 1 4 0,0-2-11 16,0 0 3-16,0 0-5 0,0 0 8 15,0 0 2-15,0 0-3 16,0 0 4-16,0 5-5 16,0-5-3-16,0 3 5 0,0 1 2 15,0-4-5-15,0 2-4 16,0-2 6-16,0 2-2 15,0-2 3-15,0 0 0 0,0 0-2 16,0 0-1-16,0 0 1 0,0 0 4 16,0 0-2-16,0 0-3 15,0 5 1-15,0-5 2 0,0 11-1 16,0-2 1-16,0-5-3 16,0 0-1-16,0 6 3 0,0-3 2 15,-4-4-4-15,4 0 1 16,0 1 1-16,0 0 0 15,0-3-1-15,0 2 3 16,0-1-4-16,0-1-2 0,0-1 2 16,0 1 1-16,0 1 1 15,0-2-2-15,0 1 4 0,0 0-1 16,0 0-6-16,0-1 7 0,0 0 1 16,0 0 8-16,0 0-8 15,0 0-4-15,0 0 8 16,9 0 17-16,-2 0-9 0,0 0-1 15,19 0 5-15,9-12-17 16,-14 7-5-16,1 0 1 0,22-6-2 16,-3 2 0-16,-23 6-2 15,0 0-15-15,11-3-194 0,-10 3-300 16,-13 2 14-16,-3 1-519 16</inkml:trace>
  <inkml:trace contextRef="#ctx0" brushRef="#br0" timeOffset="183851.84">24452 362 715 0,'0'-3'14'15,"0"-2"24"-15,0 3-14 0,0 0-9 16,0 1-2-16,0 0 0 0,0 0-4 15,0 1 16-15,-5 0-14 0,2 0-1 16,-1 0 14-16,-6 15 55 0,4-6-15 16,0 1 10-16,0 0-13 0,-1 3 33 0,-3 14 17 15,3-4-112 1,4-11-18-16,3 8-9 0,0-3 24 16,7-9 13-16,-1 0 2 0,8 3 27 15,-5-6-13-15,2-2 11 0,2-2 12 16,1-1 9-16,2 0 26 0,1 0 30 15,-1-7 24-15,15-9 151 0,-17 6-207 16,-4 1-37-16,-1-1-33 0,-2-2 8 16,-1-1-15-16,-2-16-35 0,-4 14-10 15,0 0-1-15,0-1 0 0,0 1 3 16,-11-11-261-16,2 17 9 0,0 1-27 0,-3 3 68 16,-1 1 20-16,-18 4-223 0</inkml:trace>
  <inkml:trace contextRef="#ctx0" brushRef="#br0" timeOffset="184846.93">24426 925 1354 0,'0'0'150'0,"0"-5"21"0,0 5 17 15,0 0-2-15,0 0 89 0,0 0-109 16,0 0-96-16,0 0 56 16,0 0-57-16,3 0-57 15,-3 0-10-15,4 0-15 16,-2 0 6-16,3 0-3 16,0 0-3-16,0 0 9 0,11-4-1 15,8 4 1-15,-9 0 2 16,3 0-2-16,16 0-3 0,-18 0-5 15,-1 0 7-15,-3 0 1 0,-1 0 3 0,-3 0-1 16,-1 4-8-16,-2 1-1 0,1 1-3 16,-5 0 16-16,-1-4 4 15,0 5 13-15,-19 1-2 16,9-4-10-16,-14 3 2 16,-1 0-2-16,14-4-4 0,1-1 1 15,-3 2-3-15,9-4-4 0,0 1-7 16,2-1 6-16,2 0-10 0,0 0-1 15,0 1-2-15,0 0-1 0,0 0-5 16,10 3-4-16,-4-2 3 0,19 7-52 16,-15-5 63-1,1 0 3-15,1 0 8 0,10 8 8 0,-11-5 1 16,-1 0 1-16,-1 2-8 0,-1 0 11 16,-1 1 0-16,-2-1-7 0,-1 1 5 15,0 11-17-15,-3 0 10 16,-1-11 1-16,0 8 15 15,-7-2 12-15,0-10 14 0,-7 3 98 16,-4 0 11-16,7-7-112 16,-3 2-6-16,-17-1-7 0,16-3-26 15,-3 0-5-15,1 0-4 0,2 0-38 0,0-8-74 16,2 0-73-16,1 1-104 16,-5-12-637-16,10-1-74 0</inkml:trace>
  <inkml:trace contextRef="#ctx0" brushRef="#br0" timeOffset="185895.9">24909 361 715 0,'0'-3'3'0,"0"-1"3"16,0 2 6-16,0-1 4 0,4 0 13 16,0 1-19-16,0 0-6 0,0 1 0 0,0-1-3 15,3 0-6-15,7-3-1 0,-4 2 10 16,3-1 4-16,2 2 0 16,16-7-1-16,-14 5-1 0,-1 0 0 0,1-1 1 15,12-5 17-15,-8 1 7 16,-11 4-26-16,2-1 3 0,-6 4-1 15,-3-1 5-15,-2 3-9 0,1 0 5 16,-2 0-8-16,0 0 9 0,0 0-9 16,0 0 4-16,0 0-8 0,0 0 4 0,0 0 0 15,0 0 13 1,-3 0-13-16,3 0-9 0,-3 0 9 0,3 0-5 16,-4 3 13-16,3 3 9 0,-1-1 14 15,0 0-6-15,0 1 13 0,-2 11 93 16,2-6 4-16,1 2 8 0,-3 18 181 15,1 10-203-15,2-16-129 16,-1 1-62-16,1 3 2 0,-1 36-72 16,0-30 103-16,0 0 35 0,1 2 22 15,-1 0 28-15,0-1 21 0,-2 33 94 16,3-35-72-16,0-1-6 0,-2 61 134 16,3-64-170-16,0-1-30 15,0 0-12-15,0 32-32 0,0-32 6 16,0 0 3-16,0 1 2 0,0 0 6 0,0-2 1 15,-4 0 6-15,-1 22 9 0,5-26 3 16,-4-3-1-16,4-2-3 0,-3-1 2 16,3-3-2-16,-4-2 2 0,3-1-3 15,-2 5 3-15,3-5-10 16,-1-8 0-16,1 0-3 0,0-1 4 16,0-2 10-16,0-1-4 15,0 0 8-15,0 0-5 16,0 0-7-16,0 0 1 0,0 0-3 15,0 0 4-15,0 0 1 16,0 0-4-16,0 0-2 16,0 0 6-16,0 0 8 0,0 0 37 0,0 0 130 15,0 0 48-15,0 0-116 16,0 0 134-16,0 0 29 16,0 0-178-16,0 0-32 0,-5-6-42 15,-7-5-39-15,3 6-20 16,0-2-88-16,-18-9-455 15,-11-1-292-15,15 7 309 0,-2-1-17 16</inkml:trace>
  <inkml:trace contextRef="#ctx0" brushRef="#br0" timeOffset="193680.56">14667 8952 624 0,'8'-6'0'16,"-1"6"4"-16,2-4 10 0,0 4-19 16,12-8-267-16,-11 4 103 0</inkml:trace>
  <inkml:trace contextRef="#ctx0" brushRef="#br0" timeOffset="200439.89">3180 376 266 0,'-3'-5'42'0,"2"1"-11"0,-1 4 1 16,1-2-23-16,-1 2-27 0,-2 0-63 16,0 0 37-16,2 0 6 0,-2 0-6 15,2 5-12-15,-1-5 9 0</inkml:trace>
  <inkml:trace contextRef="#ctx0" brushRef="#br0" timeOffset="201322.8">2582 501 402 0,'-5'-9'34'0,"3"9"14"15,0-5 4-15,-5-1 180 0,4 6-114 16,-1-2 10-16,0 1-43 0,1-1-37 16,-2 2-7-16,1 0 38 0,0 0-10 15,-3-2 142-15,4 1-137 0,0-1 3 0,1 1-30 16,0-1 1-16,-1 0 21 15,2 1-38-15,0 0-17 0,1 0-4 0,-1 0-7 16,1-1-13-16,0 2 2 0,0 0 1 16,0 0 1-16,0 0-2 0,0 0 2 15,4 0 6-15,-4 0-2 0,6 0 0 16,-1 7 2-16,0 0-1 0,2-2 3 16,7 11-2-16,2 0 11 15,-8-7-7-15,1 0-2 0,6 9 0 16,0-2 4-16,-7-8-5 15,4 6-3-15,1-2-3 0,-9-6 3 16,1 0-38-16,3 5-138 16,-1-1-138-16,-4-6 98 15,3 2-395-15,-1-2 176 0</inkml:trace>
  <inkml:trace contextRef="#ctx0" brushRef="#br0" timeOffset="201809.61">2647 422 139 0,'4'-2'0'0,"5"-1"2"0,-3 3-3 16,-1 0 0-16,3 0-3 0,0 0 2 0,10 9 6 15,-9-2-2-15,1 0 2 16,1 0-4-16,0 1 0 0,0 1 4 0,9 10-1 16,-1 1 7-16,-11-9-3 15,0 0-1-15,3 11 99 0,-5-2 168 16,-4-11-94-16,-2 7 261 16,-10-3-155-16,1-6-212 15,-2-2-5-15,-17 7 26 0,11-6-71 16,-1-2-18-16,-3 2-2 0,0-2 6 0,0 0-6 15,0 0-1-15,2-1 6 16,-17 1-2-16,11-2-24 16,15-2-99-16,1 0-610 0,9 0-11 15</inkml:trace>
  <inkml:trace contextRef="#ctx0" brushRef="#br0" timeOffset="-214236.57">21286 9425 2389 0,'0'-6'16'0,"0"0"3"0,0 2 2 15,0-1 3-15,0 5-11 0,0-1-6 16,0 1 1-16,0 0-9 0,0 0-10 16,0 0 9-16,8 0 10 0,-1 6 3 15,4 1 11-15,0 1 19 0,23 11 191 0,-11-8-99 16,1 0-3-16,5 1-36 0,1 0-34 15,2-1-6-15,37 11 10 0,-34-11-39 16,3-1 32-16,0 1 17 0,1-1-5 16,4 0 0-16,49 8-23 0,-42-11-23 15,3 0-11-15,3-2 0 0,3-1-5 16,61-2-5-16,2-2 5 16,2 0 5-16,-1-10 12 15,-2 0 14-15,2-2-3 16,0-3-22-16,-62 8-15 0,2-2 1 15,-1 1 0-15,3 0 2 0,-2 1 1 16,64-9 7-16,-65 9-7 0,-3 1-4 0,0-1 2 16,-3 1-5-16,-2-1 1 15,48-4 3-15,-54 5 1 0,-2 2 2 0,0-1-3 16,-2 1 4-16,-2 1-3 0,38-4-9 16,-41 4 4-16,-3 1 1 0,-1 0 2 15,-2 0 3-15,-2-1 2 0,25 0 0 16,-32 1-1-16,-3 1-1 0,-1 0-5 15,-2 1 9-15,-1 0-7 0,17-3 1 16,-27 3 2-16,4 0 1 16,-8 0 0-16,1 0 2 0,-1 0-3 15,0 0-3-15,0 0 0 0,4 0-3 0,-5 0 2 16,0 0 5-16,0 0 3 0,-1 0-5 16,1 0 2-16,0 0 3 15,-2 0-3-15,0 0-9 0,0 0 2 16,0 0-1-16,0 0 5 0,0 0 4 15,0 0-6-15,0 0-8 0,4 0 8 16,-4 0 2-16,6 0 2 0,-6 0 0 16,4 0-4-16,0 0 2 15,-4 0-5-15,3 0-34 0,-3 0-6 16,2 0-33-16,-2 0-36 0,2-3-54 16,-1 3-42-16,-1 0-304 0,0 0 181 0,0 0-151 15,0 0-139-15,-9 0 65 0</inkml:trace>
  <inkml:trace contextRef="#ctx0" brushRef="#br0" timeOffset="-198900.28">3221 549 1842 0,'0'-1'89'15,"0"1"-17"-15,0 0 17 0,0 0-25 16,0 0 2-16,0 0-15 0,0 0-11 16,0 0 30-16,0 0-1 15,0 0-27-15,4 0 45 16,-4 0-17-16,3 0-63 0,-1 0 4 15,1 0-14-15,-1-4 1 16,4 4 7-16,2 0 13 0,-2 0-10 16,9 0 8-16,5 6-4 15,-9 0 2-15,14 5 0 16,3 2-5-16,-12-6-2 0,16 11 3 16,0 2 0-16,-17-9-1 15,13 14 0-15,-16-11-3 0,-1-1-2 16,-1 0 0-16,-1 1 3 0,0 0-2 15,-1 0 5-15,-1-1-3 0,5 15 9 16,-8-16-14-16,0 0-1 0,0-1-4 16,-2-1 5-16,0-1-4 0,0-2-3 15,2 6-114-15,-1-5-260 16,-2-3 58-16,2-3-747 0,-2-2 221 16</inkml:trace>
  <inkml:trace contextRef="#ctx0" brushRef="#br0" timeOffset="-198253.84">3433 868 1773 0,'-1'-4'27'15,"1"2"71"-15,0 0 3 16,0 2-77-16,0 0 7 0,0 0-30 16,0 0 0-16,0 0-8 0,4 0 0 15,-4 0 3-15,3 0 4 0,4 0-3 16,2 11-3-16,-4-6 8 0,7 6 0 16,-6-4 1-16,0 0-3 0,1 1 1 15,0-1-1-15,0 0 1 0,2-1 1 16,6 7-4-16,17 1 31 15,-25-12-19-15,0-2 7 16,-1 0 17-16,1 0 18 0,9-7 96 16,-8-1-78-16,1 0-3 0,0-2-6 15,2-1-2-15,-2-1-10 0,1-2-19 0,7-13-7 16,-10 14-18-16,-1 2-1 16,-1 2-7-16,-1 0-5 0,-1 1-38 0,0 3-87 15,0-5-539-15,-1 3-498 16</inkml:trace>
  <inkml:trace contextRef="#ctx0" brushRef="#br0" timeOffset="-195856.76">2369 1475 1086 0,'0'-1'83'0,"0"1"162"15,0-1-117-15,0 1-15 0,0-1-17 0,0 0 3 16,0-1-22-16,0-1-18 0,0-5 22 16,0-2-45-16,0 2-26 15,0-6 23-15,0-3 16 16,0 8-25-16,0-8-23 0,0-1-3 16,0 9-2-16,0-9-29 15,0 10-39-15,0 0-51 0,0 0-76 16,0 2-103-16,0-1-112 0,0 1-15 15</inkml:trace>
  <inkml:trace contextRef="#ctx0" brushRef="#br0" timeOffset="-195258.76">2277 1276 445 0,'11'-10'39'0,"-5"-1"47"0,-2 4-56 15,6-11 5 1,2-2-5-16,-6 10 5 0,6-11 63 15,-2 2-9-15,-5 11-63 0,3-5-11 16,-2 5-34-16,-4 6 4 16,2 0 8-16,-2 2 6 0,0 0-2 15,2 0 9-15,-1 8-6 0,2-2 2 16,0 2-3-16,14 17 16 16,-12-15-2-16,0-1-7 0,8 10 15 15,-1-3-240-15,-6-9-18 16</inkml:trace>
  <inkml:trace contextRef="#ctx0" brushRef="#br0" timeOffset="-176087.23">24147 1543 736 0,'2'4'3'16,"-2"-2"10"-16,5 4 36 16,-3-2 28-16,-1-2-30 0,4 4 160 15,4 2 135-15,-2-4-181 0,3 1 0 16,23 6 48-16,-11-6-136 0,6 1-13 16,6 0-18-16,5 1-5 0,5 0-8 15,5-1-6-15,1 2 3 0,51 9 24 16,-13 3-309-16,-52-10-74 15,18 12-751-15</inkml:trace>
  <inkml:trace contextRef="#ctx0" brushRef="#br0" timeOffset="-169835.5">24535 2040 832 0,'0'-16'66'0,"0"9"-1"15,0-4 150-15,0 1 133 0,0 7-227 16,0-4 115-16,-5 3-138 16,1 2-111-16,4 2-33 15,0 0 6-15,-3 0 25 0,-1 9 35 16,-4 20 68-16,2-8 3 0,-1 5 21 15,-1 8 76-15,-2 6 0 0,0 7-31 16,-1 4-41-16,-10 61-65 16,5 2-21-16,9-59-22 0,-3 43 9 15,5-13-14-15,5-49-1 16,0 61 11-16,0-69-7 0,0-1 4 16,0-2-1-16,0 20 1 0,0-26-10 15,0-1-17-15,0-1-49 0,0-3-72 16,0-1-84-16,0-3-99 0,-6 6-673 15,0-11 61-15</inkml:trace>
  <inkml:trace contextRef="#ctx0" brushRef="#br0" timeOffset="-169315.38">24212 2979 1736 0,'-3'-9'8'0,"2"1"-1"0,-2-2-4 16,3 6-27-16,0 3 13 16,0 1-8-16,0 0 14 0,6 5 6 15,-1 2 7-15,1 2 0 0,1 3 52 16,12 24 42-16,6 8-46 0,-11-20-44 15,15 26 39-15,-16-27-9 0,1-1-9 16,0-2-17-16,0-1-21 0,0-1 0 16,-1-2 35-16,10 12 74 0,-13-17-30 15,-1-3-6-15,-2-2 26 0,2-1 19 16,-1-3-21-16,2-2-19 0,13-7-23 16,-10-1-43-16,2-3-3 0,2-1-2 15,1-3-1-15,0-3 1 0,2-1-4 16,20-23-6-16,-20 19 0 0,0 1 3 15,-3 1-7-15,0 0-20 0,-1 3-99 16,-3 2-105-16,6-7-798 0,-9 12 23 16</inkml:trace>
  <inkml:trace contextRef="#ctx0" brushRef="#br0" timeOffset="-167751.52">24055 3599 864 0,'4'-3'68'0,"-4"-1"25"15,0-5 153-15,0 0-114 0,0 4-73 16,0-5 44-16,0 3-58 0,-5 4-25 15,1-1-6-15,4-1-7 0,-4 2-3 16,-2 0 5-16,-3-3 6 0,3 4-11 16,0 0-3-16,-1 1-1 0,-1 0-3 15,-1 0 5-15,-1-1-2 0,-9 2-2 16,8-1 3-16,-1 1 2 0,2-1 3 16,0 1 4-16,1-1 18 0,-3-1 50 15,4 0-23-15,6 0-48 16,2 0-6-16,0 1 2 0,0 0-4 15,0 0-1-15,0 1 2 0,0 0-5 0,0 0 2 16,0 0-6-16,0 0 2 0,0 0 4 16,0 0 2-16,0 0-1 15,0 0 7-15,4 0-5 0,-2 8 3 16,1-4 6-16,1 6 24 0,-2-3 0 16,1 1 0-16,-1 1 10 0,2 4 16 15,-1 1-6-15,1 4 19 0,1 24 54 16,-3-16-68-16,0 3-19 0,-2 4-8 15,0 4 1-15,0 3 5 0,-7 4-1 16,-6 53 31-16,7-45-41 0,0 3-7 0,0 1-4 16,0 2 3-16,1 2-14 15,-3 62 7-15,2-4 2 0,4-60-2 16,-2 48 32-16,2-58-18 0,0-2 1 16,0-2-10-16,-1-1 0 0,1-3-2 15,0 2 0-15,-3 33 9 0,3-40-15 16,1-3-5-16,-1-1 3 0,2-3-1 15,-1-3-1-15,0 17 1 0,1-6 2 16,0-22-1-16,0 12 3 16,5-14-3-16,-5-2 0 0,4-1-3 15,-4 0 3-15,0 1-2 0,3-3-2 0,-3 7 1 16,0-7-3-16,0-2 1 16,4 0 6-16,-4-1-7 0,1 1-2 0,1 0-3 15,0 0 11-15,-2-4 4 16,1 4-2-16,-1-2-3 0,0 1-2 15,0 0 0-15,0 0 3 0,0 1-5 16,0 1 3-16,0 8 2 0,0-7-4 16,0 0-7-16,0 1 4 0,0-1 6 15,0-1-6-15,0 2 6 0,0-2-8 16,0-4 7-16,0-1 5 16,0 0 5-16,0-1-7 15,0 0-3-15,0 0-3 0,0 0 1 0,0 0-2 16,0 0-2-16,0 0 7 15,0 0 17-15,0 0-14 0,0 0 2 0,0 0-5 16,0 0 6-16,0 0-3 0,0 0 1 16,11 0 40-16,-5 0-7 0,1-6 2 15,1 1-13-15,4 0-19 0,0 0-8 16,2-2-3-16,19-7-4 0,-15 8-6 16,-1-2-23-16,0 2-62 0,-1 0-91 15,0 0-86-15,10-4-571 0,-9 4-360 16</inkml:trace>
  <inkml:trace contextRef="#ctx0" brushRef="#br0" timeOffset="-166602.5">24229 3860 524 0,'-8'14'19'0,"3"-5"-2"0,1 2 16 15,0 0 12-15,1 1 69 0,0 2-1 16,2-2-6-16,1 12 12 0,0-13-85 16,6-1 2-16,-1-1 5 0,2-1 17 15,0-2 10-15,0-2 12 0,12 4 58 16,-10-6-80-16,1-2-4 0,0 0 20 0,1 0 20 15,-3 0 16-15,0 0-5 16,3-15 28-16,-6 7-111 0,-2 2-15 0,-1-2-5 16,-1-1 2-16,1-1-4 0,-2 0-2 15,0-12-1-15,0 10 2 0,0-1 6 16,0 0-1-16,0-1 2 0,-5 2-1 16,5-1 0-16,-11-10 1 0,0 5-6 15,7 12-6-15,-5-3-71 16,4 7-38-16,1 2-66 0,-1 0-101 15,1 0-141-15,0 0-19 0,0 6 71 16</inkml:trace>
  <inkml:trace contextRef="#ctx0" brushRef="#br0" timeOffset="-166242.34">24476 3989 1928 0,'-1'1'44'16,"0"0"61"-16,1-1 78 0,0 0 64 16,0 0 5-16,0 0 132 0,0 0-211 15,0 0-138-15,0 0-10 16,0 0-21-16,0 0-1 0,0 0-7 16,0 0 2-16,0 0-4 0,0 0-7 0,0 0-136 15,0 0-47-15,0 0-98 0,0 0-95 16,4 0-178-16,-4-4-76 0</inkml:trace>
  <inkml:trace contextRef="#ctx0" brushRef="#br0" timeOffset="-165936.99">24680 3802 1974 0,'1'-7'-2'0,"1"2"1"16,0 0-1-16,1 2-2 0,3-2 6 15,-2 1-2-15,-1 2-4 16,5-1-2-16,-3 2 7 0,0 0 0 16,1 1 1-16,0 0 0 0,0 0 0 15,0 0-2-15,4 0-2 0,-7 0-1 16,0 0-39-16,-2 5-43 0,1-5-56 15,-2 4-48-15,0-1-30 0,0 3-322 16,0-4 284-16,0 0 28 0,-8 0 102 16</inkml:trace>
  <inkml:trace contextRef="#ctx0" brushRef="#br0" timeOffset="-165719.21">24662 3806 841 0,'-12'2'52'16,"-14"1"106"-16,4 2-34 15,15-3-114-15,-6 0-18 0,10 0-4 16,2-1-2-16,1-1 14 0,0 3-7 15,0-1 16-15,0 0 45 0,15 7 131 16,-6-2-74-16,1-2-36 0,4 3-20 16,2 1-47-16,0 0-18 0,1 1 8 15,18 10-16-15,-19-10 84 0,-2 1-15 16,-2-1 34-16,-2 1 14 0,-2-2-48 16,-1 1 16-16,1 8 12 0,-8-10-51 0,0 0-7 15,0 0 2-15,0 0-11 0,-9-1-8 16,0 0-5-16,-12 7-221 0,8-7-153 15,0-1-171-15,-2-1 68 0</inkml:trace>
  <inkml:trace contextRef="#ctx0" brushRef="#br0" timeOffset="-163905.33">24238 4889 1725 0,'0'-3'75'0,"0"-5"113"15,0 0 25-15,0-4 133 16,0 10-298 0,0 0-17-16,0 0-21 0,0-4-8 0,0 4 6 15,0-1-2-15,0-1 5 0,7-1 6 16,0-1-3-16,7-7 17 0,-6 6-18 16,1 0-2-16,2-1-8 0,1-1 1 15,1 2-5-15,18-7-2 0,-14 9 4 16,-2 1-3-16,1 2 2 0,-2 2 3 15,2 0-3-15,10 9 3 0,-14-1 2 16,-2 2-3-16,-1 1 4 0,-2 0-1 16,-1 2-3-16,-2 1 4 0,-2 15 8 15,-2-13-4-15,-15 34 16 0,6-33-22 16,-2-1 1-16,-1-1-4 0,-1 0 2 16,-1-1 4-16,-14 11 2 0,15-17-4 15,1-1-2-15,1-1 6 0,2-2 31 16,1-2 2-16,-4-2 62 0,3 0-29 15,6-9-53-15,-3-5-6 16,4 6-21-16,1-1 6 0,1-2-7 16,0-1 2-16,0 1 3 0,16-12-11 15,-7 12 10-15,1 2-8 0,1 1 2 16,1 3 7-16,-1 2-5 0,12 2 0 16,-12 1 1-16,-1 0 0 0,0 0 0 0,0 5 5 15,0 1 0-15,9 10 3 0,0 4-6 16,-11-9-3-16,9 14 6 15,-10-12 1-15,-1-1 4 0,0 2-4 16,1-1 3-16,0 1-1 0,8 11-2 16,-7-13-15-16,1-1-50 0,-1-1-79 15,2-1-104-15,-3-2-141 0,11 1-903 16,-10-8 762-16</inkml:trace>
  <inkml:trace contextRef="#ctx0" brushRef="#br0" timeOffset="-162839.49">25144 3615 845 0,'0'2'19'0,"0"-2"116"0,0 4 36 16,16 1 355-16,-10-4-422 16,0 2-48-16,10-3 52 0,-5 0-97 0,1 0-4 15,0 0-1-15,2 0-1 16,15-6 3-16,-14 0-3 0,-1 1-1 0,0-1-3 15,9-5 0-15,-13 5 2 0,-2 0 0 16,-1 2 3-16,-1 0 29 0,1-1 58 16,-6 5-52-16,0-2-28 0,-1 2-14 15,0 0 2-15,0 0 1 0,0 0-4 16,0 0-3-16,0 0 2 0,0 0-8 16,0 4 11-16,-5-4-4 0,2 6 3 15,1-1-1-15,-5 10 2 0,3-6 1 16,0 4 2-16,0 2 3 0,-1 4-5 15,-7 28-4-15,7-19-9 0,-1 5 4 16,-1 4 12-16,-8 48 28 0,7-38-11 0,1 2-4 16,0 3-1-16,-1 2-7 0,-6 55 7 15,7-55-17-15,1 1 2 0,0-2-2 16,0-1 36-16,-3 49 44 0,5-53-37 16,0-1-31-16,1-2-2 0,-1 0 0 15,-2 38 12-15,3-45-10 0,0-1-1 16,1-2 4-16,-3 30 13 0,2-36-13 15,1-2-3-15,-1-1-4 0,0-2 2 16,-4 20-1-16,3-25-3 0,0 0-4 16,1-3 3-16,-1-1-2 0,-1 10 1 0,2-13-4 15,1-2 2-15,0 0 5 0,1-2-5 16,-1 7 0-16,2-8-1 0,0-1 1 16,0-1-3-16,0 4 0 0,0-6 0 15,0 0 2-15,0-1 3 0,0 1-3 16,0 0 6-16,0-2-3 0,0-1 0 15,0 0-2-15,0 0 5 0,0 0 34 16,0 0 30-16,0 0 43 0,0 0 35 16,0 0 29-16,0 0 94 0,0 0-202 15,0 0-50-15,-7 0-19 0,-3-4-4 16,3 0 7-16,0 4-4 0,0-4 0 16,-2 4 1-16,0-3-2 0,-12 0 5 0,-2 1 1 15,12 0-9-15,-9-2-197 16,10 1-92-16,1-1-194 0,0-2-344 15,2-2 94-15,0-2 145 0</inkml:trace>
  <inkml:trace contextRef="#ctx0" brushRef="#br0" timeOffset="-56032.21">19371 4447 1722 0,'-2'-5'49'15,"2"5"46"-15,-1-3 48 0,-2 1 224 16,2 2-202-16,-1-3-10 0,-1 3-8 16,-1-1 4-16,0 1 137 0,2 0-168 15,0 0-25-15,1 0-10 0,0-2-6 16,1 2-18-16,0-2 35 0,0 2-49 15,0 0 3-15,0-1 4 0,0 0 9 16,0 1-19-16,0 0 24 0,0 0-39 16,0 0-6-16,0 0-6 0,0 0-7 0,0 0-2 15,0 0-16-15,0 0 4 0,0 0-12 16,0 0 4-16,0 0 17 0,0 0-13 16,0 0 9-16,6 0-16 0,1 0 17 15,3 0-4-15,3 0 0 0,26 6 7 16,-14-6-1-16,2 5-4 0,4-5 1 15,0 0-1-15,31 0-7 0,-31 0 10 16,-3 0-3-16,2 0 4 0,-1 0 3 16,0 0-11-16,27-12-9 0,-29 9 15 15,-2-2-2-15,0 2 5 0,-1-2 3 16,-2 2-10-16,15-4 7 0,-19 3-5 0,-3 2 0 16,-3-2-2-16,0 1 1 0,-4 2 1 15,8-2 4-15,-9 2-11 0,-3 1 10 16,-1-1-6-16,0 1 16 0,-2-1-5 15,2-1-4-15,-3 2-9 0,0-1 11 16,0 1-2-16,0 0 3 0,0 0-7 16,0 0-34-16,0 0-3 0,0 0-27 15,0 0-35-15,0 0-152 0,-5 0-147 16,-7 0-777-16,8 7 392 0,-3-1 163 0</inkml:trace>
  <inkml:trace contextRef="#ctx0" brushRef="#br0" timeOffset="-54592.61">19724 2872 1837 0,'0'-5'27'0,"3"-1"82"16,-2 2 70-16,1 3 34 16,-2 0-104-16,0 1-10 0,0 0-27 0,0 0-12 15,0 0-23-15,0 0 6 16,0 0-32-16,0 5-4 0,0 0 2 15,0 1 0-15,0 2-4 0,0 14 9 0,0-6-6 16,0 3 4-16,-6 2-2 16,6 2-5-16,-4 1 3 0,4 29-3 15,-2-26 0-15,2 1-3 0,-4-1 2 0,3 0-1 16,-1 0 2-16,-1 17-3 0,1-7-2 16,2-22-2-16,-2 8-11 15,2-8-14-15,0-4-140 16,0-6 16-16,0-1-51 0,0-2-26 15,4 2-54-15,-4-1-112 0,10 2-534 16,-8-2 591-16</inkml:trace>
  <inkml:trace contextRef="#ctx0" brushRef="#br0" timeOffset="-54013.47">19606 3321 2018 0,'-3'-7'30'0,"0"0"16"15,1 2 21-15,0 0 21 0,1 1-1 16,-1-1 91-16,1 3-41 16,1 2-60-16,0 0-56 0,0 0-4 15,0 0-7-15,0 0-5 0,0 0 0 16,0 0-3-16,0 5 2 0,4 0-2 16,2 2 10-16,0 2 4 0,2 3-7 15,1 4 1-15,13 22 0 0,-11-17-6 16,0 0 1-16,1 0-2 0,-2-2-3 0,0-3 0 15,5 11-8-15,-7-19 6 16,-1-2 2-16,0-2 5 0,0-4 15 16,1 0 19-16,12-12 52 0,-10-1-52 0,3-3-16 15,0-7-15-15,2-1 2 0,0-4-11 16,14-32-8-16,-15 29-28 0,0 1-76 16,-2 5-91-16,-2 2-126 0,-1 5-198 15,-2 5-130-15</inkml:trace>
  <inkml:trace contextRef="#ctx0" brushRef="#br0" timeOffset="-35688.53">17805 2686 1557 0,'-5'-6'32'0,"1"0"44"16,0 1 23-16,-2 0 17 0,2 0 3 15,-10-5 75-15,-1 0-17 16,6 6-92-16,-8-3 65 0,6 5-89 15,1 0-33-15,-2 2-3 0,0 0-21 16,-3 0-2-16,-19 18 5 0,14-5-7 16,-2 4-3-16,-2 6 3 0,-3 7-6 15,-2 8 17-15,0 8-2 0,-34 70 7 16,31-46-16-16,0 9-1 0,1 8 9 16,1 7 12-16,2 6-8 0,-20 117-10 15,28-103 6-15,2 4 0 0,3 4 2 16,5 0 3-16,2-1-21 0,8-4 7 0,0 101 15 15,8-116 3-15,4-11-2 0,3-8 3 16,4-8-17-16,4-8 2 0,34 45 10 16,-23-66-10-16,3-5 0 0,5-5-9 15,3-5 3-15,3-7 6 0,2-5-3 16,56 4 5-16,-50-23-5 0,-1 0 3 16,2-6 0-16,2-8 5 0,1-5 1 15,59-41-18-15,-59 22 23 0,-2-8-12 16,-2-6 8-16,-2-5 4 0,-4-5-15 15,-4-4 3-15,35-76 16 0,-46 68-3 0,-4-3 2 16,-4-2 6-16,-3-1-13 0,-4-1-2 16,7-82-7-16,-19 79 17 0,-8-2-11 15,0-1-4-15,0-1 5 0,-13-3-22 16,-4 0 1-16,-27-97 8 0,19 93 3 16,-4 2 0-16,-3 1 2 0,-4 3-20 15,-2 4 15-15,-48-68-19 0,39 86-8 16,-3 7-25-16,-4 7-30 0,0 9-50 15,-2 8-36-15,-55-10-303 16,-1 35-247-16,58 11 288 0,-55 37-266 16</inkml:trace>
  <inkml:trace contextRef="#ctx0" brushRef="#br0" timeOffset="-26910.81">14569 4380 1583 0,'-2'0'110'0,"1"0"7"16,0 0 34-16,-2 0-10 0,1 0 23 15,0 0-29-15,-3 0 107 0,3 0-146 16,0 0-3-16,1 0-28 0,1 0-13 16,0 0-25-16,0 0-24 0,0 0-7 15,0 0-7-15,0 0-4 0,0 0 2 0,0 0 7 16,11-4 8-16,-1 4-2 16,1-3-6-16,5 3 6 0,5-2 0 0,4 2 3 15,40 0 33-15,-27 0 3 0,5 0 6 16,3 0-5-16,2 0-8 0,1 0-18 15,47 0 8-15,-53 0-16 0,-1 0 5 16,-4 0-17-16,-5 0 13 0,-3 0-7 16,19 0-1-16,-28 0-41 0,-2-4-96 15,-2 4-136-15,-2-5-247 0,-2 5-235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3-21T10:31:08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23034 1357 1050 0,'3'0'81'16,"-1"0"-16"-16,-1 0 63 0,0 0-55 15,0 0-9-15,0 0-22 0,-1 0-12 16,0 0-10-16,2 0-18 0,-1 0-5 16,-1 0-5-16,0 0 12 15,0 0-5-15,0 0-3 0,0 0 6 16,0 0-73-16,0 0-71 0,0 0-97 15,0 0-62-15,0 3-31 0,0 1 89 16</inkml:trace>
  <inkml:trace contextRef="#ctx0" brushRef="#br0" timeOffset="17608.7">13897 11817 888 0,'0'3'33'16,"0"-3"12"-16,0 0 10 0,0 2 5 15,0-1 32-15,0 0-32 0,0-1 7 16,0 1 12-16,0-1 4 0,0 0 6 15,3 0 105-15,-3 0-103 0,1 0-5 16,-1 0-12-16,2 0-2 0,-2 0-1 16,1 0 48-16,-1 0-67 0,0 0-16 0,1 0-5 15,-1 0 0-15,0 0-7 0,2 0 12 16,-2 0-29-16,0 0-4 0,0 0 0 16,0 0-4-16,1 0 0 0,-1 0-5 15,0 0 5-15,0 0 1 0,0 0 5 16,0 0-4-16,0 0 2 0,0 0 0 15,0 0 4-15,0 0-7 0,0 0 6 16,0 0-1-16,0 0 11 0,0 0 10 16,0 0 27-16,0 0-33 0,0 0-5 0,0 0-3 15,0 0-5-15,0 0 1 16,0 0 4-16,0 0-10 0,0 0-2 16,0 0 4-16,0 0-6 0,0 0 2 0,0 0-4 15,0-5 2-15,0 5 5 0,0 0-4 16,0 0 1-16,0 0 0 0,3-5-3 15,0 2 7-15,0 0-7 0,-1-1 2 16,0 0 6-16,1-1-6 0,7-11-1 16,2-5 6-16,-5 8-1 15,22-37 26-15,-19 30-4 16,12-27 16-16,-11 21-33 0,2-3-6 16,0-2 2-16,-1-5-1 0,2-2 4 15,13-44 5-15,-14 39-5 0,-1-1-6 16,0 0 0-16,-1 0 3 0,-1 3 0 15,7-33 1-15,-4 14 48 0,-9 36-7 16,1-9 44-16,-3 22-58 0,-2 2-4 16,0 2-3-16,0 1-6 0,0 2-10 15,0-3-6-15,0 4-4 0,0 0 2 16,-6 0 0-16,6 0 0 0,-3-1-4 16,-1-1 1-16,4 2-1 0,-2 1 3 15,0-1-1-15,2 1 3 0,-2 0 1 16,2 1-3-16,0-2 3 0,0 1-2 15,0 2 1-15,0 0-2 0,0-1-7 16,0 0-9-16,0-5-32 0,0 3 31 16,0-2 8-16,0-17 3 0,0 14 2 15,0 1-2-15,5-1-1 0,-5 1-2 16,4-8-2-16,1 2 11 16,-3 7 3-16,0-4-3 0,0 5-1 15,-1 1 0-15,1-2 6 0,-2 2-7 16,3-10 3-16,1-2-2 15,-2 6 5-15,2-12 0 0,-3 9-2 16,2 1 2-16,-2 1 4 0,0-1-3 16,0-3 5-16,-1 3-7 0,0-13-4 15,0 13-2-15,0 2 1 0,0 1 4 16,0 1-1-16,0 2-7 0,0-1-12 0,0 5-27 16,0 1-34-16,-4 0-42 0,4 1-50 15,-3-1-28-15,-3 1-235 16,3 0 165-16,1 0-148 0,0 7-43 0,-2 2 45 15</inkml:trace>
  <inkml:trace contextRef="#ctx0" brushRef="#br0" timeOffset="18355.24">14119 10487 471 0,'-16'19'35'15,"7"-8"0"-15,-16 29 56 16,16-26-73-16,2-2 93 0,-1 0 1 15,2-1-4-15,0-2-11 0,-2 3-90 16,6-9 25-16,0 1 47 0,2-4 20 16,0 1 25-16,0 0-13 0,0-1 44 15,0 0-102-15,0 0-10 0,4 0-11 16,-4 0-2-16,6 0 17 0,1 0 37 16,-3 0-48-16,1-8-17 0,1 0 7 15,1 0 1-15,10-14 6 0,-7 11-25 0,1-2-4 16,-1 1 5-16,21-18 0 15,-22 22-7-15,-2 2-1 0,0 1-3 16,7-2 1-16,-9 5 2 0,1 1 2 16,0 1-4-16,1 0 0 0,0 0-2 15,11 6-1-15,-8 1 5 0,0 0 1 16,0 2 0-16,0-1 1 0,2 2 0 16,12 11-8-16,-12-10-4 0,1 0-64 15,-1 0-109-15,2-2-244 0,-1-1-101 16</inkml:trace>
  <inkml:trace contextRef="#ctx0" brushRef="#br0" timeOffset="22076.36">13032 7768 600 0,'0'0'62'15,"0"0"55"-15,0 0 183 0,0 0-192 16,0 0-41-16,0 0-20 0,0 0-8 16,0 0-1-16,0 0-35 0,0 0-1 15,0 0 3-15,0 0-10 0,0 0 9 0,0 0 7 16,0 0 24-16,0 0 10 0,0 0 36 15,0 0 7-15,0 0 10 0,0 0 90 16,0 0-105-16,0 0-1 0,0 0-8 16,0 0 6-16,0 0-1 0,0 0 66 15,0 0-73-15,0 0-4 0,0 0-6 16,0 0 5-16,5 0 36 0,-5 0-60 16,0 0-14-16,0 0-5 0,4 0-1 15,-4 0-10-15,3 0 1 0,-3 0-8 0,2 0-2 16,0 0 5-16,1 0 6 0,0 0 5 15,9 0 48-15,-2 0-34 16,3 0 1-16,3 0-8 0,6 4-2 0,32-4 13 16,-21 0-6-16,2 0 3 0,6 0-2 15,1 0-1-15,3 3-19 0,49-1-4 16,-46 0-9-16,-1-1-3 0,-1 0 3 16,-2 0 3-16,-2 2-4 0,32 0 10 15,-42-2-12-15,-2 0 6 0,-3 0-3 16,-2-1 4-16,-1 0 3 0,21 0 2 15,-24 0-7-15,0 0-1 0,-1-6 0 16,-2 6 2-16,13-11-10 0,-19 11 4 16,-3-4-3-16,0 4 1 0,-4-3-4 15,0 3-235-15,-5 0 37 0,0 0-67 16,0 0-508-16,-7 0 194 0,0 0 43 16,-1 0 126-16</inkml:trace>
  <inkml:trace contextRef="#ctx0" brushRef="#br0" timeOffset="31481.58">11083 10726 1963 0,'0'0'97'0,"0"-5"-12"0,0 5 27 16,0-5-4-16,0 5-4 0,0-5-5 16,0 1 64-16,0-1-104 0,0 3-16 15,0-1-15-15,0 1-10 0,0-1-11 16,0 2 2-16,0 1-13 0,0-1 6 16,0 1-6-16,0 0-6 0,0 0 0 15,0 0-131-15,0 0-55 0,0 0-122 16,0 0-115-16,0 0-97 0,0 0 11 0</inkml:trace>
  <inkml:trace contextRef="#ctx0" brushRef="#br0" timeOffset="31706.14">11281 10612 1426 0,'5'-4'24'0,"-4"2"-10"0,2 0-7 16,-1 0-2-16,1 0 1 0,1-2-9 0,3-2-1 16,-3 1-3-16,2 1 15 15,0 0-7-15,3-1 2 0,-1 1-8 0,12-7-56 16,-10 6 2-16,0 1-34 0,1 1-43 16,-1-1-60-16,8-2-234 0,2 0 77 15</inkml:trace>
  <inkml:trace contextRef="#ctx0" brushRef="#br0" timeOffset="31907.21">11651 10483 1332 0,'4'0'19'0,"-2"0"6"0,2 0 6 15,-2 0 3-15,1 0 4 0,2 0 28 0,-3 0-54 16,1-5-4-16,0 5-7 0,-1-6 1 15,2 1-3-15,5 0 0 0,3-2 4 16,-5 3 1-16,10-3-180 16,-6 4-112-16,1-2-109 0,1 1 52 15</inkml:trace>
  <inkml:trace contextRef="#ctx0" brushRef="#br0" timeOffset="32276.94">12138 10352 1543 0,'3'0'53'16,"0"0"28"-16,-1 0 28 0,3 0 125 16,-4 0-156-16,0 0-26 0,1 0-16 15,-1 0-19-15,1 0-4 0,2 0-3 16,-1-5-11-16,-1 5 0 0,3-3 2 16,-1 3-2-16,1-5 3 0,9-1-4 15,4 1 0-15,-7 2 1 16,13-3-48-16,-10 3-33 0,0 1-38 15,1-2-40-15,1 1-16 0,1 0-6 0,17-4-134 16,-16 5 225-16,0-2 48 16,0 2 24-16,-1-2 10 0,0 2 9 0,13-4-6 15,-16 3 29-15,-3 2 37 0,-1-1 42 16,-1 0 25-16,-2 1 4 0,2-2 54 16,-2 2-25-16,-4-1-73 15,1 0 175-15,-3 0-199 16,0 1-15-16,0-1-39 0,-1 1-7 15,2 0-2-15,-1-1 1 0,1 1-5 16,3-3-1-16,-1 2 2 0,-1 1-70 0,1-1-110 16,1-1-241-16,-1 1-130 15</inkml:trace>
  <inkml:trace contextRef="#ctx0" brushRef="#br0" timeOffset="32800.61">12876 10125 1749 0,'1'-2'17'15,"0"0"2"-15,0 1 7 0,-1 0 11 16,1 1-18-16,2-1 4 0,-1-1-31 16,0 2 6-16,4-3 10 0,-3 2-7 15,1-1 1-15,-1 0-5 0,2 0 2 16,1-1-1-16,5 0 12 0,-4 1-6 15,0-1 2-15,2 1-8 0,-2-1 3 16,0 1 0-16,8-3-1 0,-6 3 0 16,-2-2 3-16,0 2 2 0,0-2-7 15,1 1-1-15,8-3 1 0,0 0 8 16,-7 3-8-16,8-2 2 16,-8 3-1-16,-1-2 4 0,0 1 0 15,1 0 1-15,1 0-4 0,10-3-5 16,-9 2 5-16,0 1 0 0,-1 1-3 15,1-1 3-15,-1 1 4 0,9-3 5 0,-11 3-4 16,-1 0-7-16,0 1 2 0,0 0-3 16,-1-1-3-16,6-1-5 0,2-3 11 15,-7 2 3-15,10-7-2 16,-7 6-2-16,0 0-3 0,0 0 3 16,0 0 2-16,1 0-3 0,9-5 3 15,-11 5 0-15,0 0-3 0,1 1 7 16,-2-1-8-16,1 2-3 0,10-6 13 15,-9 6-3-15,-1-2 2 0,1 2-44 16,-2 0-52-16,2-1-41 0,7-3-187 16,-3 1-45-16,-7 2 161 0,6-3-160 15,-8 3 223-15,0 0 25 16,0 0 33-16</inkml:trace>
  <inkml:trace contextRef="#ctx0" brushRef="#br0" timeOffset="33700.67">13767 9729 1424 0,'2'0'40'0,"-2"-1"5"0,2 1-2 0,0-2 0 16,1 0-40-16,0 1 0 0,-1-1-1 15,1 0 0-15,1 0 1 0,1-1-7 16,5-1 3-16,-4 0-5 0,0 2 6 15,1 0-2-15,0-1-2 0,1 0 9 16,10-2-2-16,2-1 9 16,-10 3-6-16,13-5-6 0,-10 5 1 15,0-1 1-15,-1-1 1 0,1 1 2 16,0-1-10-16,12-4 0 0,-12 5 5 0,1-1 4 16,-2 1-5-16,3 0 2 15,-2-1 0-15,15-5 2 0,-13 5 0 0,-1 0 1 16,1 0-2-16,0 0-1 0,-1-1-4 15,0 1-2-15,14-6-2 0,-15 7 8 16,1-1 0-16,-1 0-1 0,0 1 1 16,1 0-2-16,12-3 3 0,-12 2-4 15,-1 2 0-15,0-1 1 0,0 0-1 16,0 0 0-16,10-5 1 0,-11 6 0 16,-1-2 4-16,0 1-2 0,0-1 1 15,0 1 0-15,12-4 2 0,1 0-2 16,-13 3 0-16,13-3 0 0,-13 5 7 15,-1 0-9-15,-1-2 2 0,0 2 1 16,-1-1-6-16,7-3 1 16,-8 4 8-16,-2 1-4 0,1-2-1 0,-2 2 1 15,2-1-4-15,6-4 1 0,-4 4 1 16,-1-1 1-16,0 1-5 0,1-2 7 16,1 1-4-16,5-5 5 0,0 1-1 15,-7 4-2-15,3-1-9 16,-6 3 8-16,1 0 1 0,-1 1 7 15,1-1-7-15,-1 2-1 0,6-4-4 16,-4 2 0-16,0-2-1 0,1 1 3 16,0 0 1-16,1 0 3 0,8-2 2 0,-7 3-4 15,0-2 4-15,0 1-4 0,0 1 4 16,0-1-5-16,10-4 9 0,1 0-6 16,-10 3-2-16,7-3-6 15,-9 4 7-15,1-1-2 0,-1 0 4 16,2 0-4-16,0-1-2 0,11-4-3 15,-10 4 0-15,0 1 7 0,1-1-3 16,-2 0 3-16,1 1 2 0,8-5 1 16,0 1-3-16,-9 6 42 15,5-6 52-15,-8 6-27 0,0-1-29 16,-1 0 1-16,1 1 16 0,0-1-14 16,3-2 48-16,-4 4-43 0,-1-1 12 0,0 0 2 15,0 0-7-15,-2-1-11 0,4-1-1 16,-4 3-33-16,4-1 2 15,-5 0-10-15,-2 2-1 16,0-1-9-16,0 1 5 0,0 0-5 16,0 0-13-16,0 0-21 0,0 0-41 15,0 0-326-15,-5 0-61 0,0 6-53 16,0-1 86-16</inkml:trace>
  <inkml:trace contextRef="#ctx0" brushRef="#br0" timeOffset="38421.58">17461 7821 482 0,'-6'-5'-4'0,"2"4"-4"16,-1-1 4-16,0 1-9 0,0 0-25 16,-1 1-25-16,-6 0-129 0,7 0 112 15,-1 0 29-15</inkml:trace>
  <inkml:trace contextRef="#ctx0" brushRef="#br0" timeOffset="38915.18">17384 7850 1766 0,'0'0'56'15,"0"0"26"-15,0 0 22 0,0 0-5 16,0 0-9-16,0-3 62 0,0 3-99 16,0 0-19-16,0 0-21 0,0-3-3 15,0 3-5-15,0 0-5 0,0 0-1 0,0 0 4 16,5 0 11-16,2 0 18 16,10 0 78-16,-6 7-54 0,4-2-9 0,4 0-15 15,5-2-7-15,34 4-3 0,12-3-16 16,-31-2-4-16,46 3 0 15,-43-3 1-15,2-1-5 0,1 0 2 16,1-1 0-16,47 0 6 0,-47 0-5 16,-1 0 3-16,0 0-2 0,-2-6 0 15,-2 0-2-15,36-3 1 0,-42 5-2 16,-3 0 4-16,-1 1-3 0,-5-1 0 16,-1 1 2-16,17-2-2 0,-25 4-2 0,-1-2 2 15,-4 3 0-15,-2-2 2 16,5 0 0-16,-12 2 1 0,1 0-5 15,-1-1 8-15,-1 1-3 0,-2 0-5 16,0 0-3-16,0 0-2 0,0 0-73 16,0 0-40-16,0 0-53 0,0 0-81 15,-5 0-145-15,0 0-719 0</inkml:trace>
  <inkml:trace contextRef="#ctx0" brushRef="#br0" timeOffset="49610.31">3549 4823 2337 0,'-1'0'142'0,"-1"0"72"0,1-2 22 16,0 2 10-16,0-4-29 0,-2 1 61 16,2 2-201-16,0 0-15 0,1 1-3 0,0 0-10 15,-2 0 25 1,2 0-47-16,0 0-27 0,0 0-10 16,0 0 3-16,0 0-5 0,0 0 10 15,7 4 5-15,2-1 3 0,18 3 0 16,-8-4 9-16,5 1-10 0,5-1-1 15,5-2-4-15,43 0-7 0,-36 0 6 16,2 0 0-16,1-6-8 0,0 1 8 16,40 0 4-16,-46 5 4 0,0 0-6 15,-1 0-3-15,-2 0-2 0,-4 0 1 16,26 0 7-16,-32 0-1 0,-3 0-14 0,-1 5-12 16,-2-5-21-16,12 5-110 15,-19-5 37-15,0 0-49 0,-1 0-83 0,-3 0-102 16,1 0-119-16,1 0-952 0,-8 0 867 15</inkml:trace>
  <inkml:trace contextRef="#ctx0" brushRef="#br0" timeOffset="51158.44">8090 4827 2041 0,'-1'0'36'16,"0"0"116"-16,1 0-48 0,0 0-16 0,0 0-14 15,0 0 1-15,0 0 51 0,0 0-78 16,0 0-11-16,0 0-9 0,0 0-6 16,0 0-10-16,3 0-12 0,1 0-6 15,-4 0 2-15,4 0 10 0,0 0 11 16,14 0 54-16,-5 0-31 0,5 0-5 16,7 0-4-16,7 0-7 0,47 0 4 15,-32 0-21-15,5 0-8 0,7-6 5 16,3-1 2-16,3 2-6 0,69 0 6 0,-66 1-7 15,-1 4 1-15,-1 0-1 16,-3 0 6-16,60 0 31 0,-66 0 16 16,0 0 4-16,-1 0 4 0,181 8 23 15,-201-8-78-15,-4 3-6 16,-4-3 5-16,-3 1 1 0,18 1-2 16,-25-1-1-16,0 0 1 0,-2 0 4 15,-5-1 0-15,-1 2-1 0,3-2 2 16,-8 0-4-16,-2 2 0 0,-2-2-2 15,-1 0-2-15,0 0-24 0,0 0 0 16,0 1-48-16,0 0-71 0,-8 1-93 16,1 1-89-16,-10 5-663 0,9-2 372 15,-1 0 101-15</inkml:trace>
  <inkml:trace contextRef="#ctx0" brushRef="#br0" timeOffset="52700.02">14779 4867 1859 0,'0'-3'9'0,"0"3"0"16,0 0 3-16,0 0 1 0,0 0 6 15,4 0 42-15,-4 0 26 0,6 0 36 16,6 0 113-16,-4 0-145 0,2 0-4 15,3 5-3-15,1-1-20 0,5 0 0 0,22 3 22 16,-18-4-45-16,3-1 3 0,1 1-18 16,0 0 1-16,27 0-12 0,-28-2-8 15,-1-1-7-15,-1 1 2 0,-3-1-9 16,17 0-161-16,-22 0-66 0,-2 0-161 16,-3 0-307-16,-1 0 55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3-21T10:33:32.5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9498 1796 932 0,'0'0'68'0,"0"0"28"16,0-2 36-16,0 2-1 0,0 0-43 15,0 0 7-15,0 0-66 16,0 0-21-16,0 0 2 0,0 0-15 0,0 0 61 16,3 0 14-16,2 0 30 0,-1-6 9 15,2 6-39-15,13-10 77 0,-8 6-73 16,5-1-6-16,1 0 7 0,3 2-12 15,5 0 29-15,38-5 51 16,11 3-58-16,-31 1-45 0,50-1 48 16,-44 3-55-16,-2 0-21 0,2 1-9 15,-1 0-1-15,1 0 6 0,-3 1 2 16,40 0 13-16,-47 0-11 0,-2 0-4 16,-4 0-5-16,-1 0-47 0,-3 0-113 15,-4 6-123-15,19-2-989 0,-29-4 680 16</inkml:trace>
  <inkml:trace contextRef="#ctx0" brushRef="#br0" timeOffset="7836.69">6751 3692 1293 0,'-4'0'108'0,"2"0"1"16,1 0 36-16,-1 0-15 0,1 0-10 15,1 0-22-15,-2 0 44 0,2 0-95 16,0 0-6-16,0 0-18 0,0 0 2 16,0 0-9-16,0 0-1 0,0 0-8 15,0 0-1-15,0 0-1 0,0 0-2 16,0 0-5-16,0 0-2 0,0 0-1 16,4 0 2-16,-4 0 1 0,0 0-8 0,0 0 5 15,0 0-3-15,0 0 9 0,0 0-4 16,0 0 1-16,0 0 3 0,6 0-8 15,4 0 21-15,1 0 24 16,-5 0-18-16,8-4-3 0,-4 4 31 16,-1-4 2-16,1 4 5 0,2-3-2 15,1 3 0-15,18-6 59 0,-15 4-58 16,4 0-35-16,0 0 8 0,2 2 7 16,2-1 5-16,28 0 8 0,-25 0-42 15,2 0-4-15,1 1 2 0,1-2 9 16,0 1 7-16,32-3 30 0,-31 2-27 15,0-1 0-15,-1 0-7 0,0 1-6 0,0 0-2 16,27-3 4-16,-30 3-3 0,0-1-5 16,-1 0 0-16,0 0 2 15,-1 0 3-15,27-2 13 0,-27 1-1 0,0 1 23 16,0-1 3-16,0-1-3 0,0 1-4 16,25-4-21-16,-27 5-8 0,0 0-5 15,-1 0-3-15,-1 1 6 0,0 2-1 16,19-1 0-16,-21 0-11 0,0 1 6 15,1 0 8-15,0 0-6 0,-1 0 7 16,20 0-11-16,-20 0 3 0,0 0-3 16,0 0 3-16,-1 0 6 0,0 0-7 0,19 4 11 15,-19-4-14-15,0 0 2 16,-2 0-1-16,1 0 3 0,1 0 5 0,17-5 0 16,-17 5-6-16,0-6-4 0,0 1-5 15,1 5 9-15,-1-4-15 0,19-2-34 16,-21 4 14-16,0 2-3 0,1-2-22 15,-1-1-20-15,-4 3-22 0,1-2-25 16,12 0-169-16,-13 1 134 0,-3 0 6 16,-3-2-13-16,0 2-29 0,-1-1-55 0,2-2-595 15,-6 1 421-15,-2 1 97 16</inkml:trace>
  <inkml:trace contextRef="#ctx0" brushRef="#br0" timeOffset="12655.4">2793 4552 1766 0,'0'-1'39'0,"0"0"21"16,0 1 36-16,0 0 26 0,0 0-23 15,0 0 64-15,0 0-56 0,0 0-33 16,0 0-46-16,0 0-4 0,0 0-8 16,0 0-7-16,0 0-4 15,0 0-12-15,0 0 7 0,0 0-12 0,0 0 1 16,0 0 4-16,5 0 0 0,8 0 10 15,-4 0-2-15,2 0 4 16,4 0 4-16,3 0-7 0,5 0 8 0,32 0 5 16,-23 4-3-16,2-4-5 0,3 0-2 15,-1 0-3-15,2 0-2 0,34 0 4 16,-1 0 8-16,-37 0-8 16,32 0 3-16,-34-4-6 0,-3 4-1 15,1-5 0-15,-1 2 3 0,1 3-3 0,24-6 6 16,-27 3-38-16,-1 1-93 15,-2-2-122-15,0 2-327 0,-2-2-62 0</inkml:trace>
  <inkml:trace contextRef="#ctx0" brushRef="#br0" timeOffset="18878.3">2100 6961 1288 0,'-9'0'105'15,"4"0"1"-15,1 3 22 0,-1-3-18 0,1 0 3 16,0 0-3-16,-1 0-10 0,-2 0 65 16,3 0-110-16,1 0 14 0,1 0-2 15,0 0-30-15,1 0-10 0,-1 0-28 16,2 0 1-16,0 0 1 0,0 0-8 15,0 0 11-15,0 0-2 0,0 0 2 16,0 0-16-16,0 0 5 0,0 0-4 16,4 0 7-16,1 0 2 15,2 0 8-15,1-4-2 0,4 0 1 0,21-4 16 16,-13 3 36-16,4-1 3 0,3 1 0 16,2-2 12-16,4 1-38 0,36-7 48 15,6 1 13-15,-36 5-51 16,40-6 14-16,-39 6-38 0,1-1-2 15,1 2 0-15,1 0-4 0,1-1 34 16,44-5 71-16,-44 5-58 0,-2 1-36 16,0 1-29-16,-4-2 18 0,0 0-7 15,-2 2-6-15,29-5 3 0,-35 4-2 0,-2 3 1 16,-2-1 1-16,-3 1-1 16,-1 1 4-16,15-1 10 0,-20 1-7 0,-3 2-11 15,0-3 5-15,-3 3-3 0,0 0 5 16,6-1 1-16,-5 0 1 15,-8-1-6-15,2 2 0 0,-5 0 4 16,0 0 1-16,-1 0 3 0,0 0-14 16,0 0 7-16,0 0-16 15,0 0-34-15,0 0-64 0,0 0-29 16,0 0 80-16,0 0-64 16,0 0 44-16,0 0-29 0,0 0-41 15,0 0-106-15,0 0-157 0,-8 0-818 16,2 0 764-16</inkml:trace>
  <inkml:trace contextRef="#ctx0" brushRef="#br0" timeOffset="46642.65">5900 7661 1673 0,'-2'0'12'16,"2"0"-2"-16,0 0-2 0,0 0 10 15,0 0 69-15,0-1 37 0,6 1 40 16,0 0 19-16,2 0-59 0,15 0 65 0,-9 0-128 16,3 0-3-16,2 0-24 0,1 5-5 15,2-5 36-15,24 5 42 0,-24-5-53 16,4 0-42-16,0 0 3 0,1 0 0 16,1 0 10-16,33-6 23 0,-29 6-15 15,3-7-2-15,1 1 24 0,2 2 4 16,1-1 3-16,46-4 22 0,-40 5-59 15,0-1-11-15,1-2 10 0,-1 1-6 16,-1-1-6-16,38-9 7 0,-45 8-13 0,-2-2 5 16,-3 2-9-16,-2-1 5 15,20-8-1-15,-8 3-10 16,-9 3-79-16,-8 3-176 0,-6 2-246 16,-11 4 130-16,-2-1-295 0,-1 2 24 15,-2 1 85-15</inkml:trace>
  <inkml:trace contextRef="#ctx0" brushRef="#br0" timeOffset="75165.93">19305 9509 1571 0,'-2'0'35'16,"2"0"24"-16,0 0 27 0,0 0 8 15,0 0 102-15,0 0-105 0,0 0 2 16,0 0-5-16,0 0 6 0,0 0-10 16,0 0 35-16,0-5-86 0,0 5-5 15,0 0-13-15,0 0-2 0,0 0-4 0,4 0-8 16,-4 0 4-16,0 0-9 0,0 0 2 15,3 0-5-15,-3 0-2 16,5 0 11-16,-3 0 20 0,3 0 5 0,3 0 1 16,2 0 1-16,24 0-4 0,-14 0-11 15,4 0 0-15,3-5 7 0,3 5-1 16,1 0 12-16,36-5 45 0,-34 2-17 16,1 3-17-16,1-3 16 0,1 3 5 15,-3-3-10-15,33 2 69 0,-32-2-76 16,-2 3-9-16,0-2 8 0,2 1-12 15,30-2 42-15,-32 1-47 0,0 0-3 16,-2 1 2-16,2-2-6 0,-5 1-11 16,26-4 10-16,-30 3-16 0,-3-2-3 15,-1 2-2-15,-2-1 7 0,-1-1-10 0,8-3 2 16,-12 4-10-16,-5 1-12 0,1 0-10 16,-5 1-14-16,4-1-52 0,-7 2 20 15,0 1-40-15,0 0-104 0,0 0-86 16,0 0-86-16,-14-7-777 0,6 1 607 15,-2 0 122-15</inkml:trace>
  <inkml:trace contextRef="#ctx0" brushRef="#br0" timeOffset="77517.14">22584 9481 1234 0,'-3'0'89'0,"0"0"212"15,3 0-108-15,0 0-60 0,0 0-13 16,0 0 5-16,0 0 1 0,0 0 104 15,0 0-134-15,0 0-16 0,0 0-15 0,5 0 0 16,-1 0 43-16,-4 0-56 16,3 0-9-16,-3 0-4 0,3 4 11 0,0-4 10 15,5 0 42-15,-1 0-64 0,2 0-18 16,4 0 6-16,4 0 7 16,25 0 22-16,-17-6-32 0,3 2-13 0,2-2-5 15,1 2 11-15,0-1-8 0,31-3 9 16,-30 5-10-16,1 0-2 0,0 0-2 15,0 1 10-15,36-2 2 0,-35 3-10 16,1 1-7-16,-1-1 7 0,1 1-7 16,-1 0 9-16,29 0-8 0,-34 0 3 15,-2 0-1-15,-2 0 9 0,-1 4-5 0,-2-4 1 16,16 5-8-16,-19-1-6 16,-3 0-8-16,-1 0-21 0,-1-1-32 0,7 5-227 15,-13-5 47-15,-1 2-87 0,-2-3-120 16,-2 2-266-16,-3 0 96 0</inkml:trace>
  <inkml:trace contextRef="#ctx0" brushRef="#br0" timeOffset="80563.4">12687 9983 1464 0,'-1'4'95'0,"1"0"-20"16,-1-3 19-16,1 1-31 0,0 0 16 0,0 2 42 15,0-4-69-15,0 0-17 0,0 0-1 16,0 0 4-16,0 0 6 0,0 0 75 16,0 0-50-16,0 0 0 0,0 0 4 15,0 0-3-15,0 0 5 0,0 0 46 16,0 0-74-16,0 0-1 0,0 0 0 15,0 0-2-15,0 0-9 0,0 0 15 16,0 0 18-16,5 0 20 0,-2 0-5 16,1 0-8-16,6 0-38 0,-3 0-28 15,1 0 14-15,2 0 16 0,1 0 5 16,1 0-1-16,17 0 7 0,-11 0-36 0,1 0-6 16,3 0-8-16,2 0 15 0,2 0-7 15,29 0 12-15,-24 0-17 0,0 0 4 16,2 0-3-16,1 8-6 0,0-2 14 15,36 7 3-15,-36-6-6 0,0 0-4 16,0-1-7-16,-2-1 16 0,29 2 2 16,-32-4-1-16,-1-3-7 0,-1 0 2 15,0 0-2-15,0 0-6 0,21 0-5 16,-25 0 0-16,-2 0 3 0,-2 0 4 0,-2-6 1 16,-1 6-5-16,8-8-6 15,-14 8 1-15,-1-4 3 0,-2 1-9 0,-1 0 13 16,2 1-11-16,-6 1 10 0,-1 0-11 15,0 1-23-15,-1 0-31 0,0 0-113 16,0 0-508-16,0 5 171 0,0 0-253 16,0 2 141-16,-6 0 83 0</inkml:trace>
  <inkml:trace contextRef="#ctx0" brushRef="#br0" timeOffset="86669.15">17170 3734 289 0,'-1'0'12'0,"-1"0"24"15,0 0-37-15,2 0-36 0,-2 0-39 16,2 0-13-16</inkml:trace>
  <inkml:trace contextRef="#ctx0" brushRef="#br0" timeOffset="87398.3">17203 3730 867 0,'-3'0'30'15,"2"0"36"-15,-1 0 88 0,1 0-100 16,1 0-21-16,0 0 12 0,-2 0 18 16,1 0 62-16,0 0-90 0,1 0-24 15,0 0-7-15,0 0-9 0,-1 0 0 0,0 0 3 16,0 0 2-16,1 0 9 0,0 0-3 16,0 5 10-16,0-5 26 0,0 5 2 15,0-5-10-15,0 0 1 0,0 0 10 16,0 0-19-16,0 0 35 0,0 0-38 15,0 0 3-15,0 0-3 0,0 0 2 16,0 0 33-16,0 0-27 0,0 0-5 16,0 0-6-16,0 0-2 0,0 0 4 15,0 0 18-15,0 0-25 0,0 0-10 16,0 0-2-16,0 0-2 0,0 0-4 16,0 0-1-16,0 0 2 0,0 0-1 15,0 0-19-15,0 0-30 0,0 0-191 0,0 0 26 16,0 4-136-16,0-4-72 15,0 5 43-15</inkml:trace>
  <inkml:trace contextRef="#ctx0" brushRef="#br0" timeOffset="98386.76">15408 3395 1616 0,'-8'-8'55'0,"0"2"27"16,1 0 22-16,-10-10 127 16,13 12-172-16,1 2-8 0,1-2 14 15,-1 1 76-15,2 2-95 0,1-1-11 16,0 2-19-16,0 0-4 0,0 0-8 16,0 0-4-16,0 0 0 0,0 0 7 15,6 6 13-15,-1 3 20 0,13 15 48 16,-6-7-56-16,3 4-16 0,1 4-3 0,2 4 6 15,2 1 2-15,17 37 12 0,-19-32-16 16,-1-1-3-16,-2 0-1 0,1-3 0 16,-4-1-8-16,11 24 2 0,-13-33-7 15,-2-2 0-15,0-1-2 0,-1-3-3 16,3 7 0-16,-6-14 2 0,-1-1-59 16,0-2-68-16,-1 0-72 0,2-2-82 15,0 4-539-15,-1-4 308 0,0 0 88 16</inkml:trace>
  <inkml:trace contextRef="#ctx0" brushRef="#br0" timeOffset="98880.58">15486 3819 1951 0,'-7'-3'26'0,"0"2"4"16,1-1 17-16,-2 2 66 0,7 0-60 16,-1 0-7-16,2 0-22 0,-1 0-10 15,1 0-8-15,0 0-28 0,0 0 21 16,0 0-6-16,8 6 43 0,0 2 3 0,3 1-3 16,15 15 17-16,-9-9-53 0,1 0 4 15,2 1-6-15,-1 0 6 0,1-1 2 16,17 9 19-16,-19-12-7 0,-1-4 15 15,-1-1-2-15,-2-2 7 16,19-2 131-16,-24-3-65 0,7-10 117 16,-11-3-125-16,1-2-46 0,-1-5-28 15,0-4-12-15,-2-4-4 0,2-35-10 16,-3 29-1-16,-1 2-4 0,0 3-25 16,0 3-54-16,0 6-59 0,0-5-275 15,0 18 156-15,0 7-128 0,0 0-208 0,1 7 33 16</inkml:trace>
  <inkml:trace contextRef="#ctx0" brushRef="#br0" timeOffset="99719.02">15748 4159 1073 0,'-3'0'9'0,"1"0"23"0,-2 6 35 15,3-6-36-15,-2 5 2 0,1-5 15 16,0 5 3-16,-4 2 60 0,4-4-76 16,-1 0-11-16,1 0-15 0,1-2-8 0,-1 1-30 15,1-2-230-15,1 0-56 0,0 2-41 16,0-1 74-16</inkml:trace>
  <inkml:trace contextRef="#ctx0" brushRef="#br0" timeOffset="125456.89">6729 10926 1450 0,'-3'-1'23'0,"-3"1"66"16,5 0-9-16,0 0-5 0,1 0 4 16,0 0 2-16,0 0-6 0,0 0 66 15,0 0-78-15,0 0-9 0,0 0-6 16,0 0-4-16,0 0-6 0,0 0 6 15,0 0-37-15,0 0 0 0,0-5 3 16,0 5 19-16,0-4 7 0,11 0 78 16,4-2-31-16,6 2-22 15,-7 1-24-15,2 0 2 0,3 0-8 0,2 1 22 16,3-2-1-16,34 0 38 0,-25 2-62 16,3 0-4-16,2 0 0 0,3 1 4 15,0-1-11-15,45 0 10 0,-41 1-24 16,-1-1 2-16,0 2-2 0,-2-3-2 15,-1 1 3-15,35-3 12 0,-40 1-7 16,-4 0-3-16,-1 1-8 0,-3-2-3 16,-1 0-23-16,17-3-192 0,-25 4 0 15,-2 0-76-15,-1 0-105 0,-3 0-233 0,-1 2 53 16</inkml:trace>
  <inkml:trace contextRef="#ctx0" brushRef="#br0" timeOffset="136964.6">17841 11376 1257 0,'0'0'36'0,"0"0"16"15,0 0 9-15,0 0 16 0,0 0-20 16,0 0 74-16,0 0-63 0,0 0-11 0,0 0-14 16,0 0-5-16,0 0-10 0,0 0 32 15,0 0-32-15,0-4 2 0,2 4 48 16,0-3-26-16,1 3 18 16,1-4 11-16,2 2 13 0,14-1 44 15,-6 0-85-15,4 1-10 0,2-1 2 16,5-2 13-16,3 1 6 0,36-8 75 15,-28 5-69-15,4 0 4 0,4-1 1 16,2 0-5-16,3 2-16 0,56-5 17 0,-51 8-45 16,1 2 4-16,0 1-2 15,-1 0 5-15,2 0-13 0,52 17 11 16,-57-8-29-16,0-1 13 0,-2 3-1 0,-2-2-7 16,-4 3 4-16,33 8-7 0,-43-10-1 15,-4-1-5-15,-2-1 0 0,-3-1-5 16,16 6-19-16,-8-1-104 15,-20-8 2-15,7 4-291 0,-12-4 151 16,-4-2-34-16,0 0-64 0,-2 1-175 16,-1 0-455-16</inkml:trace>
  <inkml:trace contextRef="#ctx0" brushRef="#br0" timeOffset="138471.34">14747 12270 2250 0,'-3'0'10'0,"0"0"9"0,2 0-4 0,1 0 7 15,0 0-4-15,0-5 33 16,0 5-27-16,0 0-9 0,0-3-15 0,0 3-3 16,0-2-3-16,0 2 3 0,11-6 97 15,-2 3-40-15,4-2 6 0,4 0-40 16,7-3 3-16,6 0-1 0,49-10 23 16,18-1-15-16,-45 10-18 15,62-9 5-15,-56 10-13 0,-2 0 0 16,1 0 0-16,-1 1 0 0,0 2 1 15,50-8-2-15,-15 3 3 16,-50 5-4-16,34 0-7 0,-42 4 3 16,0 1 4-16,-1 0-3 0,1 0-31 0,-1 6-56 15,2 1-69-15,32 12-356 16,-34-8 94-16,-1 0-130 0,-2 1 83 0</inkml:trace>
  <inkml:trace contextRef="#ctx0" brushRef="#br0" timeOffset="170587.97">16913 13103 701 0,'-1'0'99'0,"1"0"66"0,0 0 60 15,0 0 212-15,0 0-215 16,0 0-148-16,6 0 64 0,-1 0-81 16,-1 0-5-16,1 0 0 0,2 0 3 15,1 6 21-15,13-2 71 0,-7 3-67 16,2-2-5-16,3 0-5 0,0 0-5 15,3 0-17-15,24 4 17 0,-20-4-37 16,0 0-6-16,3-1-10 0,0-1 3 16,4 1 0-16,37 6 15 0,3 0-7 15,-35-5-15-15,36 7-1 0,-39-6-7 16,0-2-1-16,-2 1 4 0,0-1 1 16,1 0-4-16,30 3-5 0,-34-4 4 15,0 0 1-15,-3 1-1 0,0-1 1 16,-2-1-12-16,20 3-13 0,-6 0-14 15,-22-2 18-15,12 1-39 16,-18-1 25-16,-3-1-23 0,-2-1-45 16,-1 2-69-16,-3-1-65 0,-2 2-343 15,0 0 179-15,-6-2-60 0,0 2 69 16,-2 0 72-16</inkml:trace>
  <inkml:trace contextRef="#ctx0" brushRef="#br0" timeOffset="172495.67">17982 11900 804 0,'1'-1'60'0,"1"0"38"0,-1 0 38 16,0 1 35-16,1-2-20 0,0 2 132 16,-1 0-158-16,0 0-21 0,-1 0-19 15,1 0-14-15,0 0 34 0,-1 0-42 16,0 0-29-16,0 0-10 16,0 0-17-16,0 0 5 15,0 0-1-15,0 0 0 0,0 0 4 16,0 0 8-16,0 4 15 0,0 4 46 15,0-4-48-15,0 4-23 0,4 1-6 0,-4 2-5 16,3 1-1-16,-1 19 11 0,0-15-4 16,-2 2 1-16,0-1 1 0,0 1-5 15,0 0 1-15,0 15 0 0,0-17-1 16,0-1-6-16,-5-1 2 0,5-2-2 16,-4-2 0-16,4 6 5 0,-4-9-1 15,4-4-1-15,0-2 16 16,0-1 28-16,0 0 18 0,0 0 25 15,0 0 13-15,0-5 78 16,0 0-169-16,0 0-14 0,0-6 0 16,0-3 9-16,-4 6-3 0,4-10-4 15,0 8-6-15,0 1 2 16,0-1 0-16,0 0 3 0,0-1-5 16,0-10 6-16,11-1 3 0,-5 11-3 15,5-12-4-15,-4 12 1 0,1-1 7 16,1 2-11-16,-1 0 2 0,-1 1-1 15,8-5 0-15,-9 9 4 0,6-4-8 16,-7 8 16 0,-3 1 0-16,4 0 1 0,-4 0-8 0,3 0 1 15,-1 6-4-15,1-1 4 16,1 1-3-16,6 11 7 0,-7-6 0 16,0 4 4-16,-1 2-2 0,-1 3-1 15,-1 3-3-15,-2 3 0 0,0 32 2 16,0-27 0-16,0 3-3 0,-7-1 0 0,0 0 4 15,2 0 4-15,-7 31-4 0,6-34-5 16,1-2-3-16,1-4 7 0,1-1-4 16,0-2 3-16,1-5 2 0,0 8-1 15,2-16-3-15,0-2 0 0,0-2-2 16,-1-3-13-16,1 1-24 0,0-1-369 16,0-1 109-16,0 0-745 15,0-20 16-15</inkml:trace>
  <inkml:trace contextRef="#ctx0" brushRef="#br0" timeOffset="185801.65">17220 5115 1436 0,'-3'-3'46'0,"0"0"16"0,-2-2 138 0,2 3-134 16,1 1 9-16,0-1-18 15,-1 0 18-15,0-3 83 0,-4-1 5 16,2 4-55-16,3 1-54 16,-1 1 1-16,1 0 4 0,-3 0 37 15,1 0-53-15,1 0-18 0,-3 0 1 16,0 5 4-16,-2-1 5 0,-12 5 43 16,9-4-50-16,-2 0-14 0,-2 2-3 15,-2 1-9-15,-21 11 3 0,17-8-11 16,-3 3 7-16,-2 1-3 0,-2 1 11 15,-28 22 33-15,28-18-4 0,0 3-3 16,0 0-1-16,2 2-32 0,1 1-3 0,-20 29 1 16,24-26 13-16,2 0-15 15,1 3 3-15,0 0-5 0,-15 32 7 16,17-32-4-16,0-1 6 0,0 1-2 0,0-1-10 16,-1 1 14-16,-14 29-17 0,17-29 12 15,0-1-7-15,1 0-1 0,3-2 1 16,-6 32-20-16,13-30 25 0,3-2 5 15,0 0-8-15,0 2 10 0,7 0-9 16,12 28 0-16,-5-31 2 0,3 0 2 16,3 1-7-16,4-3 3 0,36 27-1 15,-23-26 10-15,2 0-4 0,5 0-4 16,1 0 8-16,3-2-11 0,46 19 8 16,-48-25-4-16,-2-4-1 0,0-5 7 0,-3-2 4 15,38-4 4-15,-43-4-14 0,1-7-1 16,0-3 7-16,0-2-2 0,-1-3 5 15,33-19-5-15,-36 15-3 0,-1-1-9 16,-3-2 10-16,-1-1 3 0,22-23-14 16,-26 22 2-16,-3-2 5 0,0-4 7 15,-3-1-5-15,13-38 12 0,-17 31-11 16,-2-3 3-16,-3-2-7 0,-1-3-7 16,-2-2 7-16,-1-53 8 0,-5 48-9 15,0 0 8-15,0-2-7 0,0-1 4 0,-16-55-3 16,8 61 3-16,-1-1-1 15,0 4 5-15,-3 2 0 0,-2 5 6 0,-15-30 12 16,12 42-10-16,-3 2-8 0,-1 3 15 16,-1 4-4-16,-29-11 48 0,23 19-39 15,-2 3 3-15,-3 2-10 0,-1 2-6 16,-3 4-2-16,-41 7-2 0,36 2-6 16,-2 4 0-16,-2 2-5 0,-3 6 4 15,-50 28-20-15,50-21 10 0,0 2-6 16,2 5 4-16,2 0-29 0,4 1-58 15,-28 34-299-15,40-37 124 0,3-2-21 0,3-1-38 16,4-5-221-16</inkml:trace>
  <inkml:trace contextRef="#ctx0" brushRef="#br0" timeOffset="200268.37">16862 5681 1137 0,'0'0'80'0,"0"0"-32"15,0 0 16-15,0 0-26 0,0 0 10 16,0 0 15-16,0 0 68 0,0 0-84 15,0 0-3-15,0 0-7 0,0 0 22 0,0 0 82 16,4 0-67-16,-1 0-8 0,-3 0-9 16,4 0 8-16,-1 0-7 0,3 0 58 15,-2 7-62-15,-1-2-4 0,0 1-11 16,0-1-1-16,6 9 38 16,-6-10-58-16,1 5 13 0,-2-5-15 15,-1-2-4-15,1 2-2 0,-1-1 3 16,2 3 10-16,-2-4-8 0,2 1 8 15,-2 0 2-15,1 0 1 0,1 2-5 16,4 6-3-16,-3-5-12 0,0 0-3 16,0 2-3-16,2-2 3 0,4 7-6 15,-6-8 5-15,1-1-4 0,-1 0 2 0,0-2-3 16,-1 0 0-16,2 0 6 0,-2-2-6 16,-1 0-3-16,-1 0-7 0,2 0-43 15,1 0-174-15,-4 0 34 0,2 0-11 16,-1 0-77-16,0 0-189 0,0 0-43 15</inkml:trace>
  <inkml:trace contextRef="#ctx0" brushRef="#br0" timeOffset="200682.23">16924 5613 1848 0,'0'-3'17'16,"0"3"20"-16,0-1 19 0,0 1 25 0,0-3 141 15,0 2-88-15,0 1 19 16,0 0-17-16,4 0 11 0,-4 9 118 16,0 0-128-16,0 2-9 0,0 0 0 0,0 2-10 15,0 1-31-15,0 16 31 0,0-15-62 16,0-1-19-16,0-1-13 0,0 1-14 16,0 11-15-16,-5-15 11 0,0 0-3 15,1 0-11-15,1-1-5 0,-4 9-142 16,4-10-20-16,-1-2-124 0,1 1-61 15,-1-2-108-15,1 0-211 0,-4 1-556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3-21T10:40:08.7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21210 365 1706 0,'0'-7'33'0,"0"5"-2"16,0 2 6-16,0-2-7 0,0 2-10 15,0 0-7-15,0 0-19 0,0 0 4 16,4 0-5-16,-4 0 14 0,5 16 60 15,-1-2 9-15,0 5 10 0,2 7 17 16,0 9-2-16,-1 9-30 0,12 65 7 16,-8-46-58-16,1 7 12 0,-1 5-4 15,1 4 1-15,-1-1 46 0,1 2-2 16,9 76 83-16,-1-9-105 0,-8-79-35 16,10 57 24-16,-9-67-12 0,-1-4 8 15,-1-2-7-15,1 0 6 0,-2-3-17 16,0-4-3-16,5 39 7 15,-3-13-9-15,-7-41-16 0,0 20-18 16,-3-14-41-16,0-22-19 16,0 6-280-16,0-14 13 0,-6-4-275 15,2-2-2-15,4 0 63 0</inkml:trace>
  <inkml:trace contextRef="#ctx0" brushRef="#br0" timeOffset="688.88">20913 1860 1337 0,'0'0'5'0,"0"0"2"0,0 0 73 15,0 0-12-15,0 0 32 0,0 0 15 16,0 0 22-16,6 0 13 0,6-5 143 15,9-4-36-15,-5 4-151 16,29-10 146-16,-14 5-124 0,6-2-23 16,7-1-24-16,6-2-15 0,8-1 8 15,5 0 3-15,81-20 51 0,-66 19-87 0,3 0-15 16,5 0 11-16,2 1 2 0,2 1 5 16,99-12 20-16,9 1-44 15,-97 14-9-15,101-12 6 0,-8 3-14 16,-100 11-6-16,84-9 8 15,-23 6-3-15,-86 8-3 16,47-3-6-16,-67 5 8 0,-8-1-1 16,-6 2-1-16,-6 0 3 0,-5 1-4 15,-5 0 7-15,-6-1 1 0,2 1 0 16,-12 1-8-16,-3 0-30 0,0-2-52 16,0 2-38-16,-6-1-77 0,-1-1-38 15,-11-1-318-15,-8-2-44 0,12 3 194 16,-16-2-625-16</inkml:trace>
  <inkml:trace contextRef="#ctx0" brushRef="#br0" timeOffset="8600.18">21659 332 1503 0,'0'-3'42'15,"0"1"17"-15,0 1 14 0,0-1 75 16,0 1-97-16,0-1-1 0,0 1-1 16,0 0-12-16,0 0 11 0,0 1-47 15,0 0 1-15,0 0-2 0,0 0 0 16,0 0-2-16,0 0 56 0,0 5-18 0,0 1 12 16,0 0-18-16,0 2-12 0,0 16 35 15,0-7-25-15,0 0 6 0,0 4 0 16,0 1-2-16,0 2-5 0,6 30 4 15,7 5-11-15,-6-28-10 16,12 28 26-16,3-3 10 16,-8-29-33-16,14 24 12 15,3-3-4-15,-15-25-18 0,17 22 12 16,1 2-4-16,-17-23-3 16,1 0-2-16,20 24 15 0,-18-25-15 15,1 1 6-15,1 0 0 0,0-3 5 16,1 0-3-16,-1-1-4 0,2-1-4 15,21 13 9-15,0-8 2 16,-25-14-12-16,22 5 0 0,-4-5-1 16,-18-6 0-16,20-1-1 15,0-2 5-15,-21-1-5 0,21 0-1 16,-1-11 6-16,-20 6-6 16,0 1 2-16,17-8-6 0,-18 7 2 15,1-2-4-15,-1 0 6 0,0 0 2 16,1-1-6-16,-1-2 2 0,1 0-2 15,18-16 1-15,-3-6 10 16,-18 13-11-16,16-26 3 0,-1-10-12 16,-17 25 6-16,12-39-2 15,-5-3-4-15,-13 33 6 0,6-41-12 16,-5 3 10-16,-6 40 10 16,-1 1-1-16,-2-34 34 0,0 38-19 15,0 0 0-15,-5 1-18 0,0 2-4 16,-9-27-7-16,9 31 7 0,-2 1-1 15,0 1 5-15,0 0-2 0,-5-13 2 16,8 21-1-16,-1 4 5 0,1 2 0 16,1-1-3-16,-2-3-2 0,3 8 1 15,1 1-2-15,-1 0 5 0,0 0-6 0,2 2-1 16,-1 0-6-16,1 0 3 0,0 2 1 16,-1 0-2-16,1 0-16 0,0 0-178 15,0-2 79-15,0 1-11 0,0 1 1 16,0 0-20-16,0 0-313 0,6 9 151 15,-6-2-71-15,5 2 30 0,0-1 57 16</inkml:trace>
  <inkml:trace contextRef="#ctx0" brushRef="#br0" timeOffset="11535.76">22478 1275 1343 0,'0'0'46'0,"-1"0"10"0,1-4 22 15,0 4 22-15,0 0 69 0,0 0-19 16,0-2-95-16,0 2 30 16,0 0-8-16,0-2-44 0,0 1 18 15,0 1-34-15,0-2-17 16,0 2 6-16,0 0-3 0,0 0-1 16,0 0 4-16,0 0 11 0,0 0 10 15,0 0 1-15,0 0 7 16,4 0-34-16,-4 0 3 0,0 0-6 15,0 0 4-15,0 0 1 16,0 0 7-16,0 0-10 16,0 0 0-16,0 0-4 0,0 0 3 15,0 0 4-15,0-3-2 0,0 3-1 16,0-3-4-16,0 3 3 0,0-2 0 16,0 2 2-16,0-1 15 0,0 0 67 15,7-2-3-15,-7 1-68 16,0 1 8-16,0-2-1 15,0 2-14-15,0 0 6 16,0 1-13-16,4 0 4 0,-4-1-9 0,0 0 1 16,5 1 5-16,-5 0-3 0,9 0 9 15,0 0-1-15,-4 0-2 0,8 0 3 16,3 11 1-16,-8-5-2 16,10 6 3-16,-6-5-1 0,-2 1-2 15,1-2-3-15,-1 1 2 0,0 0-1 16,-1 0 2-16,8 4 4 15,-2-2-5-15,-9-5-3 0,5 1 6 16,-4-2 1-16,-5-1-4 16,2-1-2-16,-1 0 1 15,-3-1-13-15,2 0-42 0,-2 0-122 16,0 0 12-16,0 0-403 16,0 0-408-16,0-5 583 15</inkml:trace>
  <inkml:trace contextRef="#ctx0" brushRef="#br0" timeOffset="12463.11">22691 1141 1554 0,'0'-2'50'0,"0"2"2"16,0 0 69-16,0 0-51 0,0 0-10 16,0 6-10-16,0 1-13 0,0 1-14 15,-7 3-11-15,-9 18 7 0,-6 5 6 16,10-17-14-16,-10 14 4 16,1-3-3-16,11-16-14 0,-5 10-2 15,3-2-164-15,8-11-103 16,-1 5-713-16</inkml:trace>
  <inkml:trace contextRef="#ctx0" brushRef="#br0" timeOffset="17745.18">2842 3865 1631 0,'-5'-4'30'0,"0"2"40"16,1 0 31-16,-2 0 124 0,-1 0-62 15,3 1 22-15,2 0-87 0,0 1-1 16,0 0 2-16,1-1-5 0,-1 1-17 16,1-1 10-16,0 0-64 0,1 1-9 15,0 0-7-15,0-1-1 0,0 0-8 16,0 1-2-16,0 0 3 0,0-1-2 15,0 1 2-15,0-1-2 0,0 0-4 16,9 0-1-16,-3 0 7 0,1-1 1 16,4 0 3-16,3 0-5 0,6-1 8 15,29-2 7-15,-19 3-8 0,5 0-5 16,3 2 5-16,3 0-4 0,4 0 1 0,51 13 3 16,-46-6 1-16,0 1 1 15,1 0 1-15,-2 1-6 0,0-1 3 0,43 9 1 16,-49-9 0-16,-3 0-1 0,0 0-6 15,-2-1 2-15,-3 0 2 0,30 7-130 16,-36-8-107-16,-2 0-150 0,-1 1-348 16,-3 0 82-16,-2-1 121 0</inkml:trace>
  <inkml:trace contextRef="#ctx0" brushRef="#br0" timeOffset="25366.15">5211 2587 1851 0,'0'-2'17'16,"0"-2"20"-16,0 4-13 15,4 0-14-15,-4 0 12 0,2 0-3 0,-2 0 2 16,3 0 59-16,-1 0-29 0,0 7 28 16,0 1 1-16,0 0-19 0,1 2 4 15,1 16-4-15,-1-11-33 0,0 2-9 16,-1 0-1-16,0 4-7 0,-1-1-3 15,1 22-1-15,-2 1-6 16,0-23-1-16,0 16 8 0,0-23-6 16,0-2-1-16,0-3-3 0,0-2 1 0,0-1 19 15,0-3 118-15,0-2-34 0,0 0 3 16,0 0-47-16,0 0-9 0,0-7-36 16,-5-9-23-16,5 7 8 0,-3-4-2 15,3-1-4-15,0-1 4 0,0-3-2 16,0-18 3-16,0 17 0 0,0-1-2 15,0 1 3-15,6 0-3 0,-2 1 5 16,5-16-2-16,0 3-5 16,-4 17 3-16,6-10-12 0,-5 14 19 15,-1 2-8-15,1 0 8 0,1 0-3 16,0 0-7-16,9-4 2 0,-8 6 0 16,0 0 0-16,0 2 0 0,0 1 0 0,-1-1 3 15,6 2-4-15,-8 2 3 0,0 0-2 16,0 0 2-16,0 6 0 0,0-1 3 15,7 11-2-15,-5-7 4 0,-1 3-2 16,0 0 7-16,0 2-5 0,-1 2 0 16,4 18 5-16,-6-16-3 0,0 1 9 15,-1 0-1-15,0 0 4 0,-1 1 12 16,2 18 27-16,-2 1-19 16,0-22-23-16,0 19 17 0,0-21-19 15,-1 0-4-15,0-1 2 0,0-1-1 16,0-1-2-16,0 9-3 0,0-12-7 15,0-3 0-15,0 1 0 0,0-3-8 0,0 0 4 16,-4 0-65-16,4-2-50 0,0-2-93 16,-3 0-112-16,2 0-229 0,-1 0-107 15</inkml:trace>
  <inkml:trace contextRef="#ctx0" brushRef="#br0" timeOffset="26060.47">5464 2838 1243 0,'-1'0'51'0,"1"0"28"0,0 0 23 15,0 0 96-15,0 0-136 0,0 0-14 16,0 0-15-16,0 0-19 0,0 0-6 16,0 0 22-16,0 0 15 0,0 6 29 15,0 2 15-15,6 0-14 0,-6 2 7 16,8 14 28-16,-8-9-78 0,4 2-2 15,-1 0-4-15,0 1 7 0,1 20 8 16,-3-20-34-16,1 1-9 0,-2-1 9 0,0 0-3 16,0-1 3-16,0 13-13 0,0-18-2 15,0 0-2-15,0-3 12 0,0-1-2 16,0-2 3-16,0 1 9 0,-5-5-7 16,5-1-21-16,0-1-67 0,0 0-76 15,-3 0-166-15,0 0-780 0,3-5 631 16</inkml:trace>
  <inkml:trace contextRef="#ctx0" brushRef="#br0" timeOffset="28290.85">6118 2364 2215 0,'-3'-1'8'0,"-1"-2"28"0,2 3-15 16,2 0-6-16,0 0 20 0,0 0 24 16,0 5 23-16,0 9 104 0,0-4-124 15,0 3-13-15,0 3-18 0,0 5 2 0,6 3-10 16,4 35 8-16,-4-26-24 15,0 2 7-15,1 3-9 0,0-1 3 16,7 37-1-16,-8-41-1 0,0-2-5 0,-1-2 3 16,0-4-1-16,-1-2 3 0,3 10-2 15,-4-20-10-15,-1-2-7 0,0-1-3 16,0-3-71-16,-1-2-70 0,0 1-420 16,-1-3 26-16,0-2-26 0,0-1 92 15</inkml:trace>
  <inkml:trace contextRef="#ctx0" brushRef="#br0" timeOffset="28693.69">6026 2785 2159 0,'-2'-5'22'0,"0"5"15"15,0-4 6-15,-1-1 75 0,2 5-53 0,0 0 10 16,1 0-13-16,0 0-16 0,0 0-13 16,0 0-29-16,0 0-3 15,0 0 16-15,6 8 14 0,0 1 8 0,9 18 26 16,-7-8-53-16,2 0 5 0,0 2 11 15,2 0 3-15,7 18 16 0,-9-23-40 16,-3-2 0-16,0-3 1 0,0-2 3 16,-2-1 17-16,6 1 72 0,-6-6-23 15,0-3 30-15,2 0-16 16,0 0-1-16,12-15-12 0,-9 4-56 0,3-3-20 16,-1-3 3-16,1-2-5 0,0-2-18 15,11-25-112-15,-13 25-24 0,-1 1-88 0,-1 1-91 16,-2 4-160-16,-1 1-248 15</inkml:trace>
  <inkml:trace contextRef="#ctx0" brushRef="#br0" timeOffset="40531.24">2263 4687 2012 0,'-3'-4'48'0,"-1"-1"44"15,1 1 48-15,1 1 31 0,-3-3 129 16,4 4-182-16,-1 2-12 0,1-2-26 0,0 0-11 16,1 1-13-16,0 1 25 15,0-1-48-15,0 0-14 0,0 0-4 16,0 1-18-16,0 0-7 0,0 0 1 16,0 0 7-16,16 0 6 0,-5 0 4 15,4 0-2-15,3 0 9 0,3 0 29 16,5 0 6-16,33 0 38 0,-28 0-73 15,1 0-3-15,1-6-5 0,0 0 1 16,1-1-13-16,31-6 9 0,-4-1 9 16,-31 7-14-16,25-6-6 15,-31 8-20-15,-1 0-12 0,-1 1-47 0,-2 1-60 16,1-1-90-16,14-1-567 16,-19 4 57-16,-1 1 110 0</inkml:trace>
  <inkml:trace contextRef="#ctx0" brushRef="#br0" timeOffset="43853.5">6093 4653 1754 0,'-2'0'4'0,"1"0"-3"0,0 0 3 15,1 0 5-15,0 0 130 0,0 0-16 16,0 0 42-16,0 0-19 0,7 0 3 15,10 0 115-15,-8 0-171 0,5 0-13 0,2 0-25 16,3 0 3-16,3 0 5 0,27 0 69 16,-21 0-80-16,0 0-6 0,2 0-16 15,1-5 15-15,30 5 62 0,-31-3-64 16,0 3-19-16,2-4-9 0,-2 4-13 16,-2-2 7-16,27-3 4 0,-31 2-9 15,0 1-2-15,-3-1-8 0,0 1 12 16,-3-2 2-16,15-1-25 0,-19 3-116 15,21-3-912-15,-27 4 360 16,-2 1 29-16,0 0 104 0</inkml:trace>
  <inkml:trace contextRef="#ctx0" brushRef="#br0" timeOffset="44850.46">8180 4725 2033 0,'0'0'26'0,"0"0"2"16,0 0 36-16,0 0 17 0,0 0 25 15,4 0 133-15,1 0-124 0,0 0-3 16,2 0-5-16,1-3 6 0,12-3 86 16,-8 2-122-16,2-1-14 0,2 0-7 15,2-1 1-15,0 0 3 0,25-8 25 0,-19 7-48 16,1 0-11-16,3 0 0 15,0 1 6-15,31-6 6 0,-28 7-27 0,0 0-5 16,0 0 2-16,-1 2-5 0,0-1-1 16,24-2 2-16,-29 3-4 0,-1 1 1 15,-4 0-1-15,-2 0 3 0,12-1-1 16,-19 2-4-16,-1-1-3 0,-3 2 4 16,0-1-12-16,-3 1 2 0,2 0-55 15,-6 0 11-15,0 0-99 0,0 0-81 16,0 0-91-16,0 5-415 0,-8-1 330 15,2 1-137-15,0 0 47 0,-3 2 69 0</inkml:trace>
  <inkml:trace contextRef="#ctx0" brushRef="#br0" timeOffset="47220.97">16480 2637 2059 0,'0'-7'119'0,"0"5"-1"16,0 0 37-16,0 2 234 15,0 0-314-15,0 0-32 0,0 0-18 16,0 0-11-16,0 0-11 0,0 0-2 0,0 0 5 16,0 0 16-16,0 6 14 0,4 2 6 15,1 16 10-15,-2-9-38 0,-1 2-12 16,-2 2 1-16,3 0 2 0,-1 2-4 16,-1 18 5-16,-1-22-1 0,0 0-6 15,1-3 8-15,-1 0-13 0,0-3 4 16,1 3-8-16,0-9 8 0,-1-1-9 15,1-4 8-15,-1 1-6 0,0-1 8 16,1 0 2-16,-1-7-1 16,1-2-5-16,0-11-1 0,0 7-2 15,1-1 11-15,-1-2-4 0,1-1 5 0,1-2-1 16,4-19-9-16,-5 20-1 16,1-1 3-16,1 4 2 0,-1 0-1 0,0 3 4 15,3-9 2-15,-2 13 0 0,9-11-3 16,-9 14-3-16,0-1 3 15,2 1 3-15,-1-1-8 0,1 1 11 16,5-5-5-16,-5 6 7 0,1 1-10 16,0 1 3-16,0 0 2 0,0 2-8 15,8 0 10-15,-7 0 2 0,0 6 9 16,-1 0-2-16,0 2 8 0,1-1 4 16,6 16 25-16,-8-10-28 0,0 2-3 15,-2 2 6-15,0-1-11 0,-2 3 0 0,1 19-9 16,-3-20-5-16,0 0 0 15,0-3 7-15,0-2-9 0,0-2 10 0,0 4-17 16,0-11 12-16,0-1-7 0,0-1 8 16,0-2 4-16,0 0-6 0,0 0 15 15,0-7 3-15,0-9-22 16,0 5-3-16,0-4-5 0,0-2 3 16,5-4-4-16,0-2 2 0,7-26 11 15,-4 24-3-15,0 1 1 0,0 1-12 16,0 4 5-16,1 2 4 0,6-8-17 15,-8 16 13-15,0 2-2 0,-1 3 9 0,1 1-4 16,-1 3 2-16,10 0 3 0,2 9 5 16,1 8-5-1,-2 4 9-15,-8-9 1 0,6 17 20 16,-8-13-15-16,0 1-3 0,-1 0-1 16,0 0-4-16,-2 1-2 0,3 16-2 15,-4-19-40-15,-1 0-78 0,0-3-132 16,1 0-125-16,-2-4-145 0,2 5-870 15,-2-9 884-15</inkml:trace>
  <inkml:trace contextRef="#ctx0" brushRef="#br0" timeOffset="47704.42">17273 2728 2501 0,'0'0'97'0,"0"0"39"15,0 0 32-15,0 0 1 0,0 0 74 16,0 0-124-16,5 0-107 16,-1 0-21-16,-4 0 0 0,4 0 4 15,0 0 10-15,2-3-2 0,2 3 3 16,13 0 10-16,-7 0-3 0,1 0 1 16,0 0-10-16,2 0 0 0,-1 0-4 15,15 0-10-15,-16 0-68 0,-1 0-60 16,0 0-99-16,-1 0-89 0,-1 0-59 15,12 0-837-15,-14 3 685 0</inkml:trace>
  <inkml:trace contextRef="#ctx0" brushRef="#br0" timeOffset="48014.63">17472 2601 2390 0,'-4'0'14'16,"2"0"5"-16,1 0-2 0,1 0 2 16,0 0-17-16,0 0-4 0,0 0 0 15,6 0 2-15,1 0 6 0,0 0-4 16,1 0 7-16,12 0 2 0,-8 6-5 0,0-1-3 16,0 0 10-16,0 1-1 0,-3 2 4 15,9 12 12-15,-11-8-13 0,-2 2-3 16,-2 1 1-16,0 1-1 0,-3 2-9 15,0 20-1-15,-7-18-15 0,-1 0-39 16,0-1-66-16,-2 0-87 0,0-1-103 16,-9 12-680-16,10-17 537 0,1-2 115 15</inkml:trace>
  <inkml:trace contextRef="#ctx0" brushRef="#br0" timeOffset="48922.59">17965 2493 2099 0,'0'-4'31'0,"0"1"24"16,0 2 73-16,0 1-87 0,0 0 23 15,0 0 14-15,4 7 11 0,-4 2 9 0,10 18 3 16,-6-10-71-16,-1 5-17 16,2 1-2-16,0 5-2 0,-2-1 0 15,4 30 4-15,-5-29-11 0,0-2-6 0,-1-1-1 16,1-1-2-16,-2-2-14 0,2 14-227 16,-1-22 26-16,0-1-95 0,-1-4-120 15,2-1-122-15,-1-2 71 0</inkml:trace>
  <inkml:trace contextRef="#ctx0" brushRef="#br0" timeOffset="49179.68">18099 2449 2309 0,'0'-3'32'0,"0"0"12"0,1 3 21 16,0 0 3-16,0 0 7 0,1 8 59 15,0 0-86-15,1 3-19 0,-1 3-9 16,1 1 0-16,1 5-6 0,5 25 1 16,-4-21-6-16,1 2-4 0,-1-1-3 15,0 0 5-15,-2 0-9 0,6 19 1 16,-4-25-4-16,-2-2-2 0,1 0-56 16,-1-4-67-16,-1-3-72 0,3 6-393 15,-4-9 202-15,0-2-81 0,0-2 43 16,-1-1 79-16</inkml:trace>
  <inkml:trace contextRef="#ctx0" brushRef="#br0" timeOffset="49437.78">17925 2720 2623 0,'-14'5'100'16,"9"-5"-28"-16,2 3 6 0,1-3-38 0,2 0-22 15,0 0-18-15,0 0-4 0,0 0 50 16,6-6 21-16,1-1-2 0,2-1 1 16,0 0-48-16,18-13-16 0,-11 8-1 15,2 1 0-15,1-1-1 0,0 0-2 16,0 0 0-16,0 2-5 0,18-9-96 16,-20 11-47-16,-1 2-89 0,-1 2-102 15,-1 0-178-15,-3 4-126 0</inkml:trace>
  <inkml:trace contextRef="#ctx0" brushRef="#br0" timeOffset="49683.73">17990 2801 2510 0,'-8'8'20'0,"0"-2"7"0,2-1 6 15,3-2 21-15,3-1-7 0,0-2 25 16,0 0-61-16,0 0 32 0,5 0 28 16,1 0 4-16,1-5 5 0,11-6-33 0,-5 4-42 15,1 0-2-15,1-1 1 0,3-1-3 16,-1-1 1-16,19-10-8 16,-18 10-19-16,-1 1-91 0,0 0-102 0,-1 0-128 15,-1 1-258-15,9-2-616 0</inkml:trace>
  <inkml:trace contextRef="#ctx0" brushRef="#br0" timeOffset="50638.86">18703 2632 2105 0,'-7'7'18'0,"-5"5"60"0,8-4-8 16,-1 1 7-16,0-1-8 0,-1 2-1 15,-2 12-7-15,4-10-51 0,2 2-4 16,0-3-3-16,2 1-3 0,0 20 0 15,6-24-2-15,0 0-7 16,4 0-5-16,-7-5 11 0,2-1 2 0,-1-2 0 16,-1 0 1-16,1 0-1 0,1 0 10 15,-3-9-2-15,1 1-4 0,-3-1-2 16,1-1-5-16,-1-14 5 0,0 11 2 16,0-1 1-16,-7 0-2 0,1 0-3 15,1 0 8-15,-5-10 18 0,4 14-8 16,1 0-19-16,5 2 2 0,-3 2-5 15,3 1-1-15,0-5 7 0,8 3-3 16,1 3-3-16,-1-2 2 0,2-1-1 16,14-10-5-16,-11 8 2 0,1 0 2 15,0-2 4-15,-3 1 2 0,1 0 2 16,9-11-4-16,-12 11 11 0,-2 0 4 16,0 0 14-16,-2 1 11 0,-2 1 7 15,1-4 66-15,-4 5-65 0,0 3-8 0,0-1-14 16,0 0-14-16,-7 0-8 0,-7-7-13 15,4 6 9-15,2-1 7 0,-4 1-1 16,2 0-8-16,0 1 3 0,-7-3-1 16,12 5-1-16,0 0-11 0,2 3-7 15,1 0-5-15,1 0 5 0,-1 15 8 16,1-3 12-16,1 1 2 0,0 3 1 16,0 5-5-16,0 2-3 0,0 29-27 15,0-25 9-15,6 0-2 0,-1 0 6 0,-5-2 6 16,6 0 9-16,3 21 1 0,-6-26 5 15,0-2-2-15,-3-1 1 0,4-2-1 16,-1-4-2-16,-2 6 6 0,1-12 6 16,-1-1 1-16,-1-2-1 0,0-2 17 15,1 0 3-15,1 0 64 0,0-6-65 16,-1 0-8-16,2 0-14 0,0-2-5 16,6-9 0-16,5-2 3 15,-6 9-3-15,9-5-5 0,-8 7-6 16,1 2-22-16,2 1-50 0,-2 0-42 15,2 0-49-15,15-2-197 0,-14 6 188 16,2-1-55-16,0 1-134 0,2 1-124 0,0 0 59 16</inkml:trace>
  <inkml:trace contextRef="#ctx0" brushRef="#br0" timeOffset="50879.92">19292 2654 1733 0,'8'-1'1'15,"-1"1"154"-15,1 0 150 0,-3 6-83 16,2 5-118-16,0 1-67 15,-5-5-34-15,1 1 0 0,0 0 0 16,0 2 2-16,-1-1-2 0,2 10-55 16,-3-10-97-16,-1-2-137 0,0 1-267 15,0-2-38-15,0-1 95 0</inkml:trace>
  <inkml:trace contextRef="#ctx0" brushRef="#br0" timeOffset="51048.36">19273 2362 3052 0,'-1'-10'0'0,"-2"-7"-11"15,3 17 13-15,0 0-8 16,0 0-2-16,0 0 0 0,0 0-156 16,0 0-61-16,0 4-169 0,0 2-311 15,0 1 57-15</inkml:trace>
  <inkml:trace contextRef="#ctx0" brushRef="#br0" timeOffset="51496.55">19421 2664 1191 0,'7'0'7'16,"-1"1"101"-16,0 2 11 0,1-1 70 15,-2 2 24-15,6 6 92 0,-6-5-199 16,-1 1-9-16,1 0-45 0,-1 1 3 16,0 0-27-16,1 7-16 0,-1-9-18 0,-2 0-1 15,-1-1 4-15,1-1 5 0,-2-1-1 16,1-2 1-16,0 0-2 0,0 0-1 16,0 0 7-16,0 0-4 0,1-8 1 15,1-8-6-15,-2 5 2 0,1-1-1 16,0-1-2-16,1-1 7 0,-1 0-6 15,2-10-7-15,-3 14-1 0,2 1 4 16,0 3 4-16,1 6 9 0,2 0 7 16,0 7-5-16,-3 1-4 0,2 2-1 0,0 0 1 15,1 3-4-15,4 12 6 16,-5-13-13-16,0 0 7 0,0 0-1 0,1-1-2 16,0-2 9-16,5 7-5 0,-5-11-13 15,0-1-62-15,-1-2-46 0,2-2-42 16,-2 0-54-16,7 0-263 0,-8-6 192 15,2 0-6-15,-1-1 27 0,1-1 18 16,0 0 79-16</inkml:trace>
  <inkml:trace contextRef="#ctx0" brushRef="#br0" timeOffset="51781.71">19723 2668 1263 0,'1'-5'81'16,"2"2"61"-16,0-1 36 0,-3 2 41 16,1 0-43-16,-1 0 133 0,0 2-172 15,0 0-22-15,-7 0-24 0,1 0 15 16,1 0-13-16,-4 11 40 0,4-7-100 0,2 1-28 15,-1-2-6-15,4 1-1 0,-3-4-6 16,3 3 3-16,0-3-3 0,0 0 0 16,0 0 1-16,0 0 7 0,0 0-2 15,5 0-1-15,0 0 5 0,2 0 1 16,-2 0 1-16,2 0-6 0,2 0-2 16,5 6 5-16,-7-1 5 0,-1 0-1 15,1 0-2-15,0 1 6 0,-2-1-9 16,4 8 10-16,-6-6-8 0,1 0 11 15,-4 0-3-15,1 0-8 0,-1 0 7 0,0 7-5 16,0-7-22-16,-7-1-65 16,1 1-67-16,0-2-95 0,2 1-84 0,-5 0-776 15,4-4 573-15,-1-2 103 16</inkml:trace>
  <inkml:trace contextRef="#ctx0" brushRef="#br0" timeOffset="52552.34">19797 2432 2275 0,'2'-6'25'16,"1"3"16"-16,-3 3 37 0,2 0 27 0,0 0 20 16,1 0 71-16,-3 0-157 0,0 0 10 15,1 0 46-15,1 5 7 0,-1 2 1 16,3 9-16-16,-1-4-79 0,0 0 4 15,1 2-11-15,1 2 1 0,-1 2 0 16,6 19-5-16,-5-19 6 0,0 1-3 16,0 0 2-16,-1-3 2 0,0 1 0 15,3 13-4-15,-4-18 4 0,-1 0-8 16,0-3 5-16,0-1 1 0,-1-2-4 0,-1 2-1 16,0-6-9-16,0-1-5 15,0-1-9-15,0 0-24 0,0 0-6 0,0 0-82 16,0 0 84-16,0 0 6 0,0 0 17 15,0-7 11-15,0 3 8 0,7-8-19 16,-2 5 9-16,0 1-7 0,0-1 12 16,0-1 6-16,2 1 5 0,5-9-1 15,-6 9 5-15,3 0 2 0,-1 1 4 16,1 0-4-16,1-1 3 0,12-5-6 16,-10 7 3-16,1-1 2 0,0-1 0 15,1 1 5-15,3 0 1 0,11-7 10 16,-14 7-12-16,1-1 12 0,-1 0 2 15,-3-1 1-15,1 2-3 0,7-6-10 0,-11 6-3 16,-1 2 9-16,-2-1 42 0,-1 3 48 16,-1 0-1-16,-3 1 38 0,0 1-134 15,0 0-2-15,-7 0-7 0,0 7 6 16,-1 1-10-16,-10 9-1 0,9-6 6 16,0 0 4-16,-1 1-3 0,2 1 2 15,1-1 1-15,-5 12-12 0,9-13 7 16,1-1-2-16,0-2 4 0,2 1-2 15,0-1 0-15,0 3-11 0,0-6 13 16,0-2 3-16,6-1-3 0,-2 0 5 16,0-2-5-16,5 0-4 0,-5 0 3 0,2-9 1 15,-2 3 4-15,0-2-14 0,1-1 12 16,4-8-10-16,-8 8 12 0,4-1-13 16,-3 1 7-16,0 0 3 0,1 1-2 15,-1-4 5-15,0 8-4 0,-1 1-2 16,-1 0-2-16,2 2 2 0,-2 1-3 15,1 0 20-15,3 0-1 16,1 11-9-16,2-1 12 16,1 2-7-16,2 1-8 15,-5-6 1-15,0 0-3 0,2 0-1 16,-2 0-3-16,0 0-11 0,6 5-186 16,-8-7-5-16,1 0-69 0,0-2-21 15,-1-1-70-15,0-2-112 0,3 0-512 0,-5 0 650 16</inkml:trace>
  <inkml:trace contextRef="#ctx0" brushRef="#br0" timeOffset="52942.15">20297 2566 1812 0,'4'-2'-2'0,"-1"0"100"0,0 2-5 16,0 0 58-16,0 0-7 0,0 0 3 15,1 0-9-15,3 4 95 0,-3-4-157 0,1 5-12 16,0 0-33-16,1-1-17 0,-2 1 8 15,6 3-3-15,-5-4-19 0,-1-1-2 16,-1 1 4-16,2-1 3 0,-1-1-4 16,0 2-8-16,-1-4 2 0,-2 0 5 15,2 0-4-15,-1 0 3 0,2 0-3 16,2-12 0-16,-2 6-1 0,-1-1 3 16,1-1 0-16,0 2 2 0,-1-2-2 15,4-4-1-15,-2 7 1 0,-3 1 5 16,1 1-4-16,1 2 6 0,-1 1-3 15,6 0 4-15,-6 0-9 0,13 12-2 16,-10-5 10-16,-1-1 0 0,3 0-1 16,-1 1-1-16,0 0-5 0,6 6 7 15,-6-7-6-15,0 0 5 0,-2-1-6 16,0-1-6-16,0 0-54 0,2 2-240 16,-4-5 53-16,1-1-56 0,-1 0-145 15,1 0-135-15,0 0 83 0</inkml:trace>
  <inkml:trace contextRef="#ctx0" brushRef="#br0" timeOffset="53210.28">20713 2454 1630 0,'2'0'31'0,"0"0"24"16,-2 7 162-16,0 6 67 15,-7 4-28-15,2 2-136 16,0 2-97-16,1-1-22 16,1-1-1-16,3-4 6 15,0-3-3-15,0-6-3 0,6-3-7 16,0 0 7-16,1 1-1 0,0-3 2 16,10 1 4-16,-8-2-5 0,1 0-5 0,1 0 1 15,1-7-25-15,1 1-62 0,14-10-311 16,-14 7 48-16,2 0-138 0,-3 0 5 15,3-2 72-15</inkml:trace>
  <inkml:trace contextRef="#ctx0" brushRef="#br0" timeOffset="53811.63">20958 2449 2016 0,'2'11'17'0,"-1"-6"-11"16,1-5-8-16,1 0 3 0,2 3 97 15,-3-3-42-15,3 0-7 0,-2 0-43 0,-1 0 1 16,1 0-5-16,4-10 9 0,-4 5-7 16,0 0 2-16,-2 0 1 0,1-12-7 15,-2 11-1-15,0 2-3 16,0-1 4-16,0-2-1 0,-6 4 4 16,2-1-3-16,4 2 2 0,-6 1 1 15,2 1-1-15,-5 0 2 0,5 0 4 16,-1 0 7-16,2 6 7 0,0 0 9 15,-2 0 6-15,-1 12 38 0,3-8-47 16,1 2 0-16,0 1-10 0,1 0-9 16,1 0-4-16,0 14 0 0,0-14-4 0,0-1-1 15,19 21 8-15,-13-23-4 16,1-1-9-16,0-1 2 0,0-2-3 16,10 4 1-16,-8-8 4 0,1-2-37 15,1 0-36-15,-1-7-24 0,2-1-16 16,12-13-54-16,-11 8 124 0,0-2 16 15,0-1 21-15,0 1 8 0,1-1-1 16,10-14 6-16,-14 16 1 0,1 1-3 16,-3 1 7-16,0 1 35 0,-3 3 23 0,1-4 112 15,-6 8-108-15,0 2-18 16,0 2-8-16,0 0 9 0,-12 7 8 16,7 7-40-16,-4 0-5 0,6 0-8 15,3-1-6-15,0-3 0 16,0-4-1-16,0-2-1 15,0-1 1-15,5 0 3 0,0 0 0 16,14 10 126-16,-14-9-90 16,1 1-33-16,7 5 6 0,-7-4-9 15,-1-1 12-15,0 0 6 0,0-1-1 16,-2 2 3-16,3 5-12 0,-6-5-8 0,0-1-4 16,0 0-3-16,0 1-8 0,-7 1-104 15,-9 3-463-15,6-6-76 16,-1 2 6-16,-4-2 122 0</inkml:trace>
  <inkml:trace contextRef="#ctx0" brushRef="#br0" timeOffset="54613.58">21923 2453 1703 0,'0'-1'155'16,"0"1"-67"-16,0 0-13 16,0 0 106-16,0 0-83 0,0 0-16 15,0 0-4-15,0 0 0 0,0 0-13 16,0 0 35-16,0 0-73 0,5 0-9 16,-5 0 74-16,3 0 14 0,1 0 6 15,1 19 15-15,-1-8-109 0,-1 1-15 0,2 2 12 16,-3 0-5-16,5 16 2 15,-4-2-11-15,-1-1-29 16,0-6-308-16,-1-4-421 0,1-11 155 16,-1-2-1-16,0-1 129 0</inkml:trace>
  <inkml:trace contextRef="#ctx0" brushRef="#br0" timeOffset="54802.77">21962 2256 2486 0,'-6'-8'-3'15,"0"6"5"-15,6 2-4 0,0 0 2 0,0 0-3 16,0 0-16-16,0 0-90 0,0 0 5 16,0 0-52-16,0 0-77 0,0 5-160 15,0 1-121-15,0 2 65 0</inkml:trace>
  <inkml:trace contextRef="#ctx0" brushRef="#br0" timeOffset="55202.47">22117 2426 1524 0,'4'4'47'0,"1"4"140"0,0 3 34 16,-3-5-155-1,5 9 17-15,-4-6-61 0,0 1 9 0,0 0-5 16,0 0 5-16,-1 0-16 0,4 10-10 16,-2-4-7-16,0-4 2 15,-2-7 3-15,-1-2-5 0,1-1 6 16,-1-1-1-16,0-1 0 0,3 0 25 16,2-6 16-16,-3 0-20 15,8-8 55-15,-4 3-37 0,0-1-2 16,0-1-13-16,2-2-9 0,-1-1-1 15,10-16-8-15,-9 18-7 0,-2 1-5 0,1 2 8 16,-1 3-1-16,-1 2 6 0,5 2 6 16,-5 4-9-16,-1 0-4 0,0 9 2 15,2 0-3-15,0 2 3 0,0 0 2 16,9 13 1-16,-8-11-4 0,0-1-2 16,0 0 3-16,-1-1-1 0,1-2-6 15,6 7-2-15,-5-9-7 0,-1-2-45 16,3-1-90-16,-1-2-134 0,2-2-280 15,14 0-575-15</inkml:trace>
  <inkml:trace contextRef="#ctx0" brushRef="#br0" timeOffset="55923.6">23097 2213 2248 0,'0'-2'21'15,"0"2"67"-15,0 0-28 0,0 0-16 16,0 0 0-16,0 8-9 0,0 3-2 16,0 16 12-16,0 12-17 15,0-16-14-15,0 27 2 0,0-24-12 16,5 0 1-16,-5 0-2 0,7-1 3 16,-2 0 0-16,6 19-4 0,-6-28-2 15,0 1-1-15,0-5-4 0,0-2 4 16,0-2-2-16,1-3 1 0,3 0 0 15,-6-3 0-15,0-2 4 0,0 0-1 16,-2 0 5-16,1 0 5 0,-1-8 36 16,-1 2-9-16,0-1 8 0,0 0-3 0,0-1-10 15,0 1 6-15,0-2-14 16,-17-9 20-16,8 10-44 0,-1 1 1 0,-2 2-5 16,1 0 2-16,-1 3 4 0,-11 2 5 15,10 0-7-15,3 7-5 0,-1 1 8 16,3 0-6-16,0 1-1 0,1 0 5 15,-2 7-4-15,7-7 10 0,2-1-4 16,0 1 3-16,0-2 1 0,0 2-2 16,11 6 5-16,-5-8-11 0,0-1-3 0,2-1-1 15,0-1-1-15,1-1-38 0,3-3-81 16,11 0-371-16,-9 0 96 0,-1-7-200 16,0 1 48-16,-1 0 71 0</inkml:trace>
  <inkml:trace contextRef="#ctx0" brushRef="#br0" timeOffset="56322.8">23408 2475 2456 0,'0'-5'22'0,"-6"2"19"0,1 2 26 0,-6 1 139 15,5 0-114-15,-1 0-22 0,0 0-35 16,0 0-21-16,0 5-7 0,-6 5-6 16,7-5-1-16,1 1 0 0,0 1-5 15,1-1 7-15,1 1-5 0,2 0-4 16,0 7-2-16,1-8 8 0,0 0 3 16,0-1-8-16,0-2 2 0,15 5-13 15,-11-6 15-15,1-2-4 16,5 0 9-16,-1 0 2 15,-3 0-9-15,3-6-8 0,-4 1 8 0,-1 5 2 16,0-5 0-16,1 5 6 0,-1 0-5 16,1 0 3-16,7 0-9 0,-6 0 11 15,1 9-1-15,1-2-1 0,-1 0 0 16,1 0-3-16,9 8 4 0,-3-2 1 16,-6-7-6-16,6 3-30 15,-7-5-35-15,-2-1-63 0,1-1-79 16,-1-1-76-16,0-1-148 0,3 0-686 15</inkml:trace>
  <inkml:trace contextRef="#ctx0" brushRef="#br0" timeOffset="57067.25">23523 2274 2230 0,'-2'-2'-7'0,"1"2"1"0,0 0 17 16,1 0 15-16,0 0 33 0,0 0 5 16,0 0-7-16,0 8-5 0,11 11-16 15,-5 6 26-15,-1-8-30 0,3 21 10 16,-3-16-32-16,-2-1-4 0,1 1-1 16,-1 2-1-16,1 0-5 0,-2-2 0 15,4 20 5-15,-4-24-2 0,1-3-5 16,-1 0 2-16,0-3-8 0,-1-4 4 15,0-1 4-15,2 2-7 0,-1-6-2 16,-2-1-5-16,2-2-9 0,-2 0-13 16,1 0-12-16,3 0-41 0,1-17 34 15,-2 9 38-15,4-10 1 16,-3 8 11-16,1-2-1 0,-2 2-2 16,3-1 8-16,0-2-1 0,-1 1-5 15,11-12 6-15,-6 12 0 0,-1 0 3 0,27-17-13 16,-24 21 1-1,2 3-20-15,0-2-12 0,1 3-22 0,0-1-6 16,15-3-41-16,-15 5 74 0,-1 0 12 16,0 0 6-16,0 2 14 0,-2-2 1 15,-3 2 0-15,8-1 0 0,-10 2 7 16,-3-1 5-16,-1 1 2 0,0 0 15 16,-2 0 33-16,-1 0 56 0,0 0-51 15,0 0-39-15,-15 13 36 16,8-6-34-16,-1 0-2 0,0 1 4 15,-1 0-5-15,0 2 0 0,-19 23 13 16,20-21-30-16,1 0 0 0,-4 13-5 16,8-15-2-16,1-1-4 15,1 1 1-15,-1-3-4 0,2-1 1 0,0 0 3 16,0 1-7-16,0-6 0 0,0-1-14 16,5 0-19-16,0 0-12 0,1 0-5 15,0-8 16-15,8-6 3 0,-6 6 40 16,-1-1 1-16,0 0 3 0,0 1-2 15,-1-1 3-15,4-6 4 0,-2 4 2 16,-4 7-7-16,4 0 5 16,-5 4-3-16,0 0 4 0,1 0 1 15,1 0 5-15,0 0 3 0,-2 0-4 0,7 6 0 16,-4-1-14-16,0 1 2 0,0-1 3 16,0-1-6-16,-1 1 2 0,6 3-27 15,-1-2-253-15,-5-5-180 16,4 3-518-16</inkml:trace>
  <inkml:trace contextRef="#ctx0" brushRef="#br0" timeOffset="57417.33">24067 2358 670 0,'-3'8'-29'16,"0"-3"-53"-16,3 3-241 0,0-4 184 15</inkml:trace>
  <inkml:trace contextRef="#ctx0" brushRef="#br0" timeOffset="57829.25">24153 2405 2121 0,'0'0'22'16,"-6"0"72"-16,6 0-22 0,-5 0-10 15,2 0-16-15,-1 5-17 0,1-5-21 16,-3 9-4-16,3-5-7 0,1-2 0 16,2 3-3-16,0-2 6 0,0-1 0 15,0 0 0-15,0 1-1 0,0 2 2 16,6-1 0-16,4 10 3 0,-5-9-1 15,0 2-1-15,2 0 1 0,-2 0-2 16,1-1 1-16,0 2-3 0,8 7 0 16,-9-7-1-16,0 0 7 0,1 0 4 15,-2 1 1-15,-1 0 13 0,0 0-2 16,0 7 28-16,-3-8-38 0,0 1-3 0,0-2-5 16,0 2-7-16,0-1 4 15,-6-2-5-15,0 7-159 0,0-8-57 16,2 0-207-16,-2-1-168 0,1-2 59 0</inkml:trace>
  <inkml:trace contextRef="#ctx0" brushRef="#br0" timeOffset="58324.13">24346 2466 1857 0,'0'0'6'15,"-6"0"3"-15,6 6 31 0,0-2-6 16,0-4 12-16,0 0-4 0,0 0-4 15,0 0-4-15,0 0 0 0,9 3 50 16,-4-3-18-16,0 0 3 0,0 0-3 0,2 0-7 16,0 0-30-16,0-7-19 15,10-6-1-15,-1 0-13 16,-9 6 3-16,4-7 9 0,-7 8-9 0,-1 0-7 16,-1 0 0-16,0 1-5 0,-2 0 3 15,0 1 3-15,0 0-12 0,-9 4 14 16,2 0 2-16,-1 0 3 0,-1 7-1 15,0 1-2-15,-1 2 3 0,-10 13 2 16,12-11 7-16,-1 3-4 0,1-1 5 16,2-1 2-16,1 1-2 0,1-1 2 15,-1 10-5-15,5-13-9 0,0-1 2 16,0-1 2-16,0 0-1 0,9-1 0 0,-1-2-3 16,9 3-42-16,-5-7-68 15,0-1-127-15,2 0-269 0,2-7-87 0,1 1 77 16</inkml:trace>
  <inkml:trace contextRef="#ctx0" brushRef="#br0" timeOffset="58696.85">24623 2223 1837 0,'0'-1'11'16,"0"0"3"-16,0 1 0 0,0 0 58 15,0 0-30-15,0 0 4 0,0 0-15 16,0 0 1-16,0 7 12 0,0-1 6 15,0 12 76-15,0 10-25 16,0-10-66-16,3 22 13 0,0-18-37 0,-1 0-4 16,0 2-2-16,0-2-3 15,1-1 3-15,-1 2-7 0,4 18-4 16,2-7 4-16,-5-20-29 0,7 9-174 16,1-8-249-16,-7-10-1 15,6 2-490-15</inkml:trace>
  <inkml:trace contextRef="#ctx0" brushRef="#br0" timeOffset="58895.51">24616 2482 2092 0,'0'0'2'0,"0"0"-1"15,0 0 1-15,7 0 38 0,-1 0 4 16,1 0 8-16,2 0-3 0,2 0-40 16,15 0-6-16,6-14-4 15,-17 7 0-15,16-6-261 0,-17 5-253 16,0 1-55-16,-4 0 75 0</inkml:trace>
  <inkml:trace contextRef="#ctx0" brushRef="#br0" timeOffset="93658.74">15422 2501 2144 0,'-2'-2'82'15,"2"1"76"-15,0 1-20 0,0 0-84 16,0 0-7-16,0 0-13 0,0 0-3 16,0 0 9-16,5 11 86 0,0-4-51 15,17 28 71-15,-12-19-108 16,2 3-1-16,0 2-3 0,2 2-1 15,0 1-6-15,16 25 1 0,-15-24-16 16,1 0 1-16,-2 0-9 0,0-2 5 16,-1-1-12-16,12 16 5 0,-15-23-4 15,-2-1-5-15,-1-3-26 0,-1-1-63 16,-2-3-77-16,2 0-379 0,-6-6 193 0,0-1-167 16,0 0-36-16,0-7 63 0</inkml:trace>
  <inkml:trace contextRef="#ctx0" brushRef="#br0" timeOffset="94109.81">15535 2803 2438 0,'-7'-6'80'16,"0"-1"50"-16,2 3 35 0,0 0-7 15,-2 2 76-15,5 2-167 0,1 0-26 0,0 0-20 16,1 0-14-16,0 0-8 0,0 0-15 16,0 0 17-16,7 0 3 0,-1 5 5 15,2 0-10-15,15 7 4 0,-9-4-1 16,1 1 4-16,2 0-5 0,0 1 4 16,0-1-7-16,14 6-1 0,-17-10 8 15,-1-1-6-15,-1-2 1 0,-2-2 1 16,0 0-4-16,7-17 9 0,-11 5-28 15,0-1-43-15,-1-4-50 0,-1-2-82 16,0-2-73-16,-1-21-469 0,-3 21 141 16,0 3 51-16,0 3 107 0</inkml:trace>
  <inkml:trace contextRef="#ctx0" brushRef="#br0" timeOffset="111379.54">16620 3916 2123 0,'-3'-4'29'15,"3"-1"101"-15,-1 3-15 0,1 1 10 16,0 0 18-16,0 1 31 0,0 0 148 16,0 0-186-16,0 0-30 0,0 0-18 15,0 0-15-15,0 0-16 0,0 9 68 16,8 5-92-16,-2-5-26 0,-1 3-2 16,1 2-1-16,2 3-6 0,0 2 2 15,8 24 8-15,-8-20 1 0,0 0-2 16,-1 1-14-16,-1 0 4 0,5 20-1 15,-7-24 11-15,-1-3-9 0,0-2-9 16,-2-3 11-16,0-4-17 0,-1 4-141 16,0-10-66-16,0-1-113 0,0-1-76 15,0 0-108-15,-6 0-729 0,1 0 772 16</inkml:trace>
  <inkml:trace contextRef="#ctx0" brushRef="#br0" timeOffset="111934.21">16631 4217 2057 0,'-4'-4'9'0,"-1"0"11"0,2 1 12 15,1 0 23-15,-2 0 83 0,3 1-68 16,0 0-14-16,1 0 34 16,0 2-71-16,0 0 2 0,0 0-5 0,0 0 61 15,0 0-18-15,6 0 14 0,-2 6-14 16,2-2-6-16,5 5 60 0,-4-5-48 16,14 11 32-16,-14-11-93 15,0 0-3-15,-1 0 2 0,-1-2 0 16,6 1 10-16,-6-3-2 0,0 0-2 15,0 0 1-15,1 0-9 0,-2 0-2 16,8-12 9-16,-7 6 1 0,2-1 1 16,-2-2-12-16,1-1 4 0,6-15-20 15,-7 12-27-15,0-1-69 0,0 0-55 16,-1 0-76-16,0 2-51 0,5-9-583 0,-5 14 318 16,0 3 91-16</inkml:trace>
  <inkml:trace contextRef="#ctx0" brushRef="#br0" timeOffset="143963.56">14921 6192 2096 0,'-1'-1'21'15,"-1"1"24"-15,1 0 26 0,1 0 242 16,0 0-211-16,0 0-30 16,0 0 18-16,0 0-76 0,0 0 10 15,0 0 38-15,0 6 27 0,0 2 145 16,0-4-142-16,0-1-12 0,0 1-19 15,4 0 5-15,6 5 71 0,-3-4-73 16,0 3-5-16,4 1-10 0,2 2-21 16,21 15 14-16,-15-11-36 0,4 3 3 15,1 0-9-15,1 1 1 0,1 0 7 0,25 20 11 16,-27-20-9-16,-1-2-4 16,-2 0-12-16,-1-1 7 0,14 9 4 0,-22-14 2 15,-2-2-6-15,-1-2-25 0,-2-1-17 16,0 2-160-16,-4-6 13 0,-2-1-101 15,-1 1-83-15,0-2-87 0,0 0-868 16,0 0 783-16</inkml:trace>
  <inkml:trace contextRef="#ctx0" brushRef="#br0" timeOffset="144503.64">15120 6520 1790 0,'-3'0'19'0,"2"0"53"15,1 5-28-15,0-5 15 16,0 0 9-16,0 3-6 0,0-3-21 15,0 0-29-15,0 0-17 0,4 0-6 16,0 0 13-16,3 2 10 0,9 3 76 16,-5-3-24-16,1 0 18 0,2 2-6 0,2-2 6 15,16 4 51-15,-16-4-77 0,-1 1-17 16,1-1 1-16,-2-1-4 0,12 1 15 16,-15-2-45-16,-2 0-1 0,0 0-3 15,-1 0-4-15,-1 0 6 0,2-14 5 16,-5 6-6-16,-1-1 1 0,-1-1-1 15,-1-2-8-15,0-17-5 0,-1 12-5 16,0-1-48-16,0-1-62 0,0 0-76 16,0-21-570-16,0 23 163 0,0 1 82 15</inkml:trace>
  <inkml:trace contextRef="#ctx0" brushRef="#br0" timeOffset="156982.84">15501 6060 2499 0,'-3'-3'23'16,"1"1"13"-16,-1-1 12 0,3 2 14 15,0 1 58-15,0 0-60 0,0 0-8 16,0 0-12-16,0 0-9 0,0 0-9 16,0 0-7-16,0 0-12 0,0 0 0 15,0 0 0-15,0 0 13 0,0 0 4 16,0 0-7-16,0 0-3 0,4 0 58 15,2 0 1-15,0 0 3 0,9 0-2 16,-5 0-60-16,4 0-2 0,2 0 16 0,3 0 24 16,25 0 57-16,-18 0-70 15,2 0-26-15,2 0 5 0,1 0-10 0,0 0 12 16,34 0-7-16,-34 0-7 0,0 0 0 16,-1 0 4-16,-2 0-10 0,-2 0 8 15,20-5 0-15,-27 5 3 0,-1-5-7 16,-2 2 0-16,-2 3-2 0,7-5 8 15,-14 5-6-15,0 0-48 0,-3-2-87 16,0 0-106-16,-2 0-128 0,0 2-822 16,-2 0 513-16,0 0 132 0</inkml:trace>
  <inkml:trace contextRef="#ctx0" brushRef="#br0" timeOffset="159959.54">20095 6110 1951 0,'-6'4'32'0,"-1"-4"25"16,2 5 42-16,-1-1 19 0,2-1 42 15,-5 3 198-15,7-4-172 0,0 0-33 0,-1-1-22 16,2-1 57 0,-1 0-85-16,2 0-43 0,0 0-20 15,0 0 71-15,5 0-33 0,3 0 11 16,4 0-28-16,2 0-13 0,29-5 8 16,-14 0-34-16,3 5-5 0,4-4 1 15,-2 4 1-15,38-3 1 0,-38 1-16 16,-2 2-2-16,1-2-6 0,-3 2 3 15,-1 0 2-15,23 0-12 0,-31 0 14 16,-1 0-4-16,-2 0 4 0,-4 0 0 16,7 0-10-16,-14 0 2 0,-2 0-13 0,-1 0 6 15,-1 6-111 1,-3-3-6-16,0-1-55 0,0 3-375 16,-5-1 278-16,5-1 8 0,-8-1 32 0,-1 2-60 15,-5-1-636-15,6-3 451 0,-2 0 103 16</inkml:trace>
  <inkml:trace contextRef="#ctx0" brushRef="#br0" timeOffset="166361.73">21913 4813 1535 0,'1'-5'22'0,"0"1"18"16,0 1 9-16,2-1 5 16,-3 1-10-16,2-2 34 0,-2 2-35 0,0 1-2 15,0-1-3-15,0 0-13 0,0-3 35 16,0 3-37-16,0 0 6 0,0 1-10 16,0 0-10-16,-6-2-2 0,6 2-8 15,-3 2-2-15,3-1 2 0,-4-2 1 16,1 2 2-16,-5-1 0 0,-12-1-11 15,2 1 12 1,8 0-4-16,-1 1 2 0,-1 0-3 16,-10-1 6-16,10 1-5 0,0-1 6 15,0 0 0-15,2 0 24 0,-8-2 52 0,11 2-30 16,2 0-7-16,0 1-4 0,1-1 1 16,1 1-6-16,1 0 23 0,1 1-31 15,1-1 4-15,0 1-7 0,0-1-1 16,0 1 31-16,0 0-23 0,0 0-6 15,0 0-9-15,0 0-9 0,0 0-3 16,0 0 1-16,0 0-3 0,0 0-8 16,0 0-1-16,0 0 1 0,0 0-1 15,0 0 8-15,0 0-5 0,0 0 4 16,0 0-4-16,0 0 2 0,3 0-2 16,-3 0 11-16,0 0-5 0,0 0 2 0,0 0-4 15,0 0-8-15,0 0 3 0,0 0 3 16,0 0 1-16,0 0 1 0,0 0 1 15,0 0-3-15,0 0-1 0,0 0 5 16,0 0-5-16,5 0 8 0,0 7-7 16,-5-2 9-16,4 3-6 0,-1-2 6 15,1 4 6-15,-1 0-5 0,3 16 22 16,-5-12-12-16,2 3 15 0,-2 2 22 16,0 3 7-16,-1 26 41 0,0-21-88 0,0 1-8 15,0 2 1-15,0 0-5 16,0 0 5-16,0 29 0 0,-5-31-3 0,5-3-2 15,0-1 2-15,0-2-4 0,0 18-6 16,0-24-1-16,0-1 9 0,0-2 1 16,0-1-4-16,5-1 3 0,-5 5 1 15,3-11-2-15,-3 0-1 0,3-2-3 16,-3 1 0-16,0 1 2 0,0-4 0 16,0 0 3-16,0 1 0 0,0-1-2 15,0-1 0-15,0 2 0 0,2-2 0 16,-2 0-3-16,0 1-7 15,0-1 12-15,0 0-3 0,0 0 5 16,0 0-2-16,0 5-5 0,0-5-2 16,0 6 5-16,0 0 13 0,0 7 11 0,0-7-15 15,0 2-5-15,0 2-3 0,0-1 2 16,0 0-4-16,0 10 4 0,0-9-1 16,0-2 3-16,0 0-1 0,0-1 6 15,0 4-2-15,0-4-9 0,0-4-1 16,0 9 16-16,4-9-9 15,-4 0-1-15,4 0 2 0,-2 6 2 16,-2-6-5-16,1 1 0 0,1 0-4 16,0 0 4-16,-2 0 3 0,2 1-6 15,-1-3 0-15,-1 1-4 0,0 0 5 0,0-2 1 16,2 1 5-16,-2 0-5 0,0-2 1 16,0 0-2-16,0 1 4 0,0-1-1 15,0 0 34-15,0 0-3 0,0 0 6 16,0 0 10-16,0 0-5 0,0 0 20 15,0 0-48-15,0 0 0 0,0 0 22 16,0 0-39-16,0 0 1 16,0 0-1-16,0 0 0 0,0 0 9 15,0 0-3-15,0 0 1 0,0 0 3 16,0 0-8-16,0 0 0 0,0 0-16 16,0 0 6-16,0 0 2 0,0-6-2 0,8 6 5 15,10-5 4-15,-5 5 4 16,1-6 0-16,4 0 0 0,2 0-1 0,26-11-11 15,-21 8-32-15,1-1-66 0,0-3-118 16,1 3-140-16,-2 1-145 0,16-7-1015 16,-26 9 957-16</inkml:trace>
  <inkml:trace contextRef="#ctx0" brushRef="#br0" timeOffset="167528.73">22347 4719 1687 0,'0'-2'56'0,"0"1"23"16,2-1 30-16,-1 2 12 0,1 0 129 16,-2 0-114-16,1 0 5 0,-1 0-7 15,0 0 3-15,0 0-12 0,0 0 40 0,0 0-124 16,0 0-29-16,-6 0-11 0,3 0-10 16,-3 0 2-16,-6 6 2 0,4 0 4 15,-1 1 6-15,-1 1-3 0,1 2-3 16,-12 14 2-16,12-11-7 0,1 0-4 15,1 0-13-15,2 0 4 0,2 0-2 16,2 9-12-16,1-13 19 0,0 0 0 16,6-2 5-16,1-2 2 0,2 0 3 15,13 0 8-15,-8-5-1 0,1 0 2 16,2-6-4-16,2-2 4 0,21-9 18 16,-19 8-8-16,-3-1 6 0,0-1 8 15,-2 2 34-15,-1 0 64 0,5-6 210 0,-13 10-175 16,-1 1-44-16,-4-1-46 0,-2 1-28 15,0-1-20-15,-6-5-10 0,-2 5-11 16,-2-1-1-16,-3-2-8 0,-1 1-7 16,-21-6-29-16,15 6-6 0,1 3-35 15,-1-1-56-15,2 2-110 0,2 2-95 16,-11 0-584-16,16 1 241 0,3 0 62 16,0 0 135-16</inkml:trace>
  <inkml:trace contextRef="#ctx0" brushRef="#br0" timeOffset="168096.16">22395 5264 1703 0,'-5'-6'12'0,"0"0"29"0,-5-5 100 15,6 5-64-15,-10-9 41 16,11 11-106-16,1 0-8 0,-1 2-7 0,1 0-16 15,0 0-132-15,1 1 5 0,1 1-61 16,0 0-99-16,0 0-130 0</inkml:trace>
  <inkml:trace contextRef="#ctx0" brushRef="#br0" timeOffset="168843.18">22366 5311 1746 0,'-2'-1'33'16,"1"1"33"-16,-1-2 10 15,1 1 139-15,1 0-111 0,0 1 22 0,0 0-11 16,0 0-5-16,0 0 24 0,0-1-106 15,0 0-18-15,0 1-14 0,0 0-1 16,10-4-11-16,-7 1 11 0,2 0 10 16,0 0 3-16,2-2-2 0,2 0 2 15,13-7-8-15,-10 7 2 0,1-1 0 16,1 0 2-16,-1 2-4 0,12-4 4 16,-14 6-3-16,-3 0 3 0,0 1 0 0,-2 1 4 15,-1 0 0-15,1 0 10 0,-6 0-11 16,1 0 9-16,-1 6 19 0,0 1 25 15,-7 8 58-15,-1-7-76 0,0 3-20 16,-2-1-5-16,-1 1 1 0,-12 9-4 16,12-11-12-16,2-2-4 0,0 1 0 15,2-2 0-15,1-1-8 0,0 3-25 16,4-7 13-16,2 1 8 0,0-1-3 16,0 0 8-16,8 0-14 0,2-1 17 15,-1 0 1-15,3 0 0 0,1 0 4 16,18-5-2-16,-14 5 1 0,1-6 2 15,-1 6-7-15,0-5 7 0,13 5 4 16,-6 0-4-16,-8 0-11 0,-10 5 9 16,-2 2 1-16,-1 0-2 0,-3 0 3 15,0 2-1-15,-7 12 18 0,0-9 10 16,-1-1 10-16,-1 1 2 0,-2 1 1 16,-11 11 5-16,10-13-30 0,2-2-9 15,-1 2 2-15,1-4-14 0,-11 8-195 16,13-10-25-16,-1 1-118 15,-22 1-1399-15,22-5 1290 0</inkml:trace>
  <inkml:trace contextRef="#ctx0" brushRef="#br0" timeOffset="169684.9">22806 4697 1786 0,'2'-3'20'0,"1"-1"18"0,0 1 21 16,0 1 26-16,3-2 104 16,-3 1-88-16,1 1-4 0,0-1-16 0,1-1-7 15,-1 0-11-15,8-3 17 0,-6 2-60 16,0 2-12-16,-2-1-1 0,1 2 0 16,-1-1 1-16,0 0 3 0,-3 3-8 15,1-1-1-15,-2 1-4 0,0 0-3 0,0 0 3 16,0 0 8-16,0 0 17 15,0 0 0-15,5 0-4 0,-5 0-3 0,9 0-19 16,-9 0-1-16,4 0 2 0,-4 0 4 16,2 0 21-16,-2 0 21 15,5 0 60-15,-3 0-48 0,0 6 18 0,2 1 11 16,1 1-1-16,0 4-7 0,7 19 15 16,-5-10-58-16,1 2-11 0,-1 4-2 15,2 3-1-15,6 34 18 0,-8-31-31 16,2 1-1-16,-2-1 3 0,1 1-7 15,-1-2 4-15,9 29 3 0,-8-31-4 16,-1-3-5-16,0 0 0 0,-1 0-2 16,0-1 14-16,3 25 33 0,-6-27-18 15,-1 1-15-15,0-1 2 0,-2 0-5 0,1-1-12 16,-1 23 16-16,0-25-13 0,0-1 6 16,0-2-7-16,0 0 2 0,0 12 8 15,0-16-9-15,0-5-4 0,0 4 4 16,0-3 11-16,0-2-6 0,0 7-5 15,0-10-15-15,0 0 17 0,0-2 6 16,0 1 0-16,0-1 1 0,0 2-5 16,0-4-6-16,0 1-1 0,0 0 4 15,0 1 6-15,-6 2-4 0,0-2-5 0,1-1-3 16,-1 1 7-16,-1-1-39 16,-2 2-81-16,-12 2-515 15,-6 0-777-15</inkml:trace>
  <inkml:trace contextRef="#ctx0" brushRef="#br0" timeOffset="182810.07">16494 6957 2052 0,'-1'3'34'0,"1"-2"28"0,0-1 31 0,0 1 33 15,0-1 145-15,0 0-123 0,0 0-13 16,0 0-18-16,0 0-12 0,0 0 61 16,0 0-94-16,0 0-4 0,0 0-12 15,0-5 9-15,0 5-20 0,0-2 5 16,0 2-52-16,0 0 4 0,0 0 2 15,0 0-2-15,0 0 0 0,0 0-10 16,0 0 8-16,5 0 34 0,1 0-3 0,0 0 11 16,9 0-5-16,-6 0-30 15,1 0 2-15,2 0 4 0,2 0 4 16,16 0 8-16,-13 0-16 0,2 0-2 0,2 0 5 16,1 0-2-16,1 0-5 15,23 0 0-15,-24 0-2 0,0 0-2 0,-2 0-2 16,-2 0 4-16,12 0-8 0,-17 0 7 15,-3 0 4-15,0 0-8 0,-2 0 1 16,4 0-14-16,-2 0 11 16,-7 0 7-16,5 0 1 0,-5 0 6 15,1-4-4-15,-1 4-6 0,-1-4 3 16,3 1-18-16,-4 1-1 0,1 0-1 0,-1 0-15 16,0 0-47-16,-1 0-66 0,2-2-461 15,-2 3 197-15,0 0-244 16,0 1-34-16,0 0 62 0</inkml:trace>
  <inkml:trace contextRef="#ctx0" brushRef="#br0" timeOffset="183991.2">18513 6957 759 0,'8'0'-17'0,"-4"4"22"0,0-4 1 16,1 0 4-16,-2 0 17 0,7 2-103 16,-5 1-112-16,1-2-17 0,1 2 10 15</inkml:trace>
  <inkml:trace contextRef="#ctx0" brushRef="#br0" timeOffset="186466.55">17613 3278 1236 0,'0'0'39'0,"-1"0"29"16,0 0 20-16,1 0 19 0,-1 0-15 16,1 0 78-16,0 0-85 0,0 0 0 0,0 0-2 15,0 0-6-15,0 0 69 0,0 0-83 16,0 0-2-16,0 0-14 0,0 0 1 16,0 0-2-16,0 0 26 0,0 0-45 15,0 0-1-15,0 0-1 0,0 0-8 16,0 0 2-16,0 0 5 0,0 0-11 15,0 0-6-15,0 0-5 0,-3 0 0 16,3 0 0-16,-4 0-2 0,1 0-2 16,3 0-3-16,-3 0 5 0,2 0-2 15,-3 0 6-15,2 0-6 0,1 0 4 0,-1 4-2 16,1-4-2-16,-1 0 2 0,-1 0 1 16,1 0-1-16,0 2 2 0,0-2-5 15,0 0-2-15,1 0 5 0,-2 0-2 16,2 0 0-16,1 0 4 0,-1 0-1 15,1 0 1-15,0 0 2 0,0 0 3 16,0 0-1-16,0 0 8 0,0 0-5 16,0 3-5-16,0-3-4 0,0 0 0 15,0 0 0-15,0 0 0 0,0 0 0 16,0 0-9-16,0 0-4 0,0 0 4 16,0 0 7-16,0 0 2 0,0 0-8 15,3 0-10-15,-3 0 11 0,3 0 3 16,2 0 4-16,0 0 1 0,2 0 4 0,12 6 3 15,-7 0-2-15,1-2-6 0,2-4 3 16,-1 4-5-16,2-4 6 0,14 4-1 16,-15-4-1-16,1 0-2 0,0 0 4 15,0 0-4-15,-1 0 2 0,15 0 5 16,-17 0-3-16,-1 0 3 0,0 0-5 16,-1 0-2-16,6 0 2 0,-9 0 0 15,-2 0-2-15,-1 0 2 0,0 4 0 16,-1-4-7-16,1 0-27 0,-4 0-79 0,0 0-92 15,-1 4-235-15,0-4-233 0,0 2 79 16</inkml:trace>
  <inkml:trace contextRef="#ctx0" brushRef="#br0" timeOffset="194818.47">18875 7417 1898 0,'5'0'7'15,"-3"0"1"-15,1 0 55 0,-1 0 52 16,0 0 37-16,5 0 137 0,-3 0-204 15,2 0-14-15,1 0-15 0,0 0 3 16,14 0 20-16,-8 0-50 0,1-4-9 16,1 4-5-16,2 0-4 0,2 0-2 15,21-3-6-15,-20 3 6 0,2 0-9 16,0 0 0-16,0 0 3 0,22 0-20 0,-24 0-55 16,1 0-99-16,-2 4-103 15,0-4-228-15,15 10-744 0</inkml:trace>
  <inkml:trace contextRef="#ctx0" brushRef="#br0" timeOffset="196180.22">16309 7706 1804 0,'-4'-2'26'0,"-1"1"91"0,3 1-36 16,1 0-11-16,1 0-10 0,0 0 6 15,0 0 53-15,0 0-76 0,0 0 1 16,0 0-3-16,0-5-3 0,0 5 4 16,0 0-4-16,4 0-31 0,-4 0 45 0,3 0 34 15,2 0 4-15,9 0 53 0,-5 0-126 16,2 0 3-16,4 0-8 0,2 0 6 15,1 0-3-15,20 0-3 16,-18 0-14-16,-2 0 5 0,2 0 0 0,-2 0-1 16,16 0 11-16,-19 0-3 0,-1 0-4 15,0 0 1-15,-2-4-3 0,-2 4-7 16,8 0 1-16,-11 0-7 0,-1 0-18 16,-2 0-56-16,2 0-75 0,1 0-371 15,-5 0 124-15,0 4-197 0,-1 1 73 16,-1-2 71-16</inkml:trace>
  <inkml:trace contextRef="#ctx0" brushRef="#br0" timeOffset="196691.96">16673 7546 2089 0,'0'-5'10'0,"0"3"-8"0,0 1 5 15,0 1 1-15,0 0-8 0,0 0 9 16,0 0-15-16,0 0 11 0,0 0-10 15,6 0 13-15,0 0 28 0,8 5 68 16,-6-1-53-16,2 1-13 0,1 0-6 16,0 1-5-16,2 1 6 0,12 8 3 15,-12-5-18-15,1 0-12 0,0 1-5 16,0 0 2-16,13 12-7 0,-14-12 9 16,0-1 11-16,-3-1 29 0,-1-1 42 0,6 5 192 15,-11-7-129-15,-2-2-17 16,-2 1 6-16,0 0-29 0,0-2 18 0,-15 6 38 15,6-5-97-15,-2 1-36 0,-1-1 4 16,-2 0-8-16,-22 3 4 16,14-5-23-16,-2 0-1 0,-2-1-11 0,0 0-6 15,-2-1 2-15,-23 0 6 0,28 0-1 16,5 0-28-16,1 0-39 0,6 0-122 16,-4 0-613-16,11 0 159 0,4 0-163 15,0 0 173-15</inkml:trace>
  <inkml:trace contextRef="#ctx0" brushRef="#br0" timeOffset="200357.21">16392 8127 114 0,'0'0'11'15,"0"0"4"-15,-5 0 17 0,5 0 7 16,0 0-7-16,0 0 18 16,-4 0-43-16,4-7-1 0,-3 7-5 0,2 0-1 15,-1 0 0-15,0 0-4 0,0 0 2 16,1 0-1-16,0 0 2 0,0 0-1 15,-1 0 3-15,2 0-12 0,-2 0-9 16,2 0-18-16,-1 0-6 0,1 0-12 16,-2 0-35-16</inkml:trace>
  <inkml:trace contextRef="#ctx0" brushRef="#br0" timeOffset="200888.25">16356 8113 418 0,'0'0'24'0,"0"0"38"16,0 0 19-16,0 0 26 0,0-8 64 0,0 8-97 15,0 0-10-15,0 0 3 16,0 0-2-16,0 0 61 0,0 0-56 0,0 0-2 16,0 0-9-16,0 0-3 0,0 0-9 15,0 0 40-15,0 0-36 0,0 0-6 16,0 0-7-16,0 0 5 0,0 0 29 16,0 0-33-16,0 0-8 0,0 0-8 15,0 0-8-15,0 0-8 0,0 0 104 16,5 0-12-16,-2 0 9 0,1 0-45 0,3 0-12 15,7 0-16-15,-6 0-2 16,1 0 0-16,0 0 4 0,2 0-1 0,-1 0-13 16,12 0 21-16,-10 0-31 0,0 0-2 15,2 0-5-15,-1 0-4 0,29 0 12 16,-28 0-9-16,13 0 1 16,-14 0-3-16,-1 0 9 0,1 0-7 15,-2 0-1-15,-1 0-2 0,8 0-5 16,-10 0 3-16,-2 0 6 0,0 0-3 15,-2 0 0-15,1 0 6 0,-4 0-6 16,0 0-10-16,-1 0 4 0,0 0 3 0,0 0-3 16,0 0-107-16,0 0-31 0,0 0-109 15,0 0-100-15,-6 0-184 16,-5-14-465-16</inkml:trace>
  <inkml:trace contextRef="#ctx0" brushRef="#br0" timeOffset="201457.44">16637 7981 1469 0,'-1'0'46'0,"1"0"14"0,0 0 68 15,0 8-98-15,0-3-6 0,0-5 5 16,0 7-2-16,5 2 16 0,-1-5-36 16,1-1-3-16,0 1-11 0,-1-1 4 15,2 1 17-15,5 4 20 0,-5-4-16 16,0 0-10-16,0 0 9 0,1 0-3 16,5 2 12-16,-7-3-5 0,0-2 1 15,-2 0 18-15,-1-1 19 0,0 1 6 0,2-1 99 16,-4 0-81-16,0 0 6 15,0 0 7-15,0 0 29 0,0 0 172 16,0 0-165-16,0 0-44 0,0 0-56 0,0 0-14 16,-4 6-9-16,-3 6 72 0,0-7-40 15,1 3 1-15,0-1-32 0,-2 2-4 16,-7 9-11-16,7-9 6 0,-1 1-3 16,0 0-9-16,1 1 6 0,-1-1-28 15,-5 7-267-15,8-9 37 0,1-1-61 16,0 0-39-16,1-2-233 0,-1 6-531 15</inkml:trace>
  <inkml:trace contextRef="#ctx0" brushRef="#br0" timeOffset="210476.75">16261 8640 1150 0,'0'0'46'0,"0"0"27"0,0 0 21 15,0 0 17-15,0 0-19 0,0 1 95 16,0-1-78-16,0 0 5 0,0 0-2 15,0 0 2-15,0 0 47 0,0 0-98 16,0 0-11-16,0 0 6 0,0 0-5 16,0 0 23-16,0 0-56 0,0 0-6 15,0 0-12-15,0 0 7 0,0 0 0 16,0 0-1-16,0 0-14 0,0 0 4 16,0 0 3-16,0 0-8 0,0 0 0 0,5 0 2 15,0 0 10-15,0 0-3 16,2 0 3-16,11 0-3 0,-6 0-2 0,2 0 5 15,1 0 2-15,1 0-5 0,19 0 4 16,-17 0-3-16,1 0-1 0,-1 0 2 16,0 5-6-16,16 2-5 0,-19-7 4 15,0 4 8-15,-3-1 1 0,0 0-2 16,-2-1-1-16,5-1 1 0,-10 0-6 16,0 0 6-16,-3 0-6 0,0-1 2 15,-1 0 5-15,-1 0-5 16,0 0 4-16,0 0-9 0,0 0 8 0,0 0-17 15,0 0-44-15,0 0-175 16,0 0 26-16,0 0-116 0,-4 0-187 16,4 0-46-16</inkml:trace>
  <inkml:trace contextRef="#ctx0" brushRef="#br0" timeOffset="211143.02">16547 8573 2001 0,'-3'-4'52'0,"3"2"-9"0,-2 1 10 15,2 0-13-15,0 1 5 0,0 0-10 16,0 0 4-16,0 0-41 0,0 0-2 16,0 0-1-16,0 0 3 0,9 0 2 0,-4 0 1 15,1 0 3-15,1 0 5 16,2 6-4-16,14 3-7 0,-10-4-3 0,0 1 4 15,1 0 4-15,1 0-3 0,1 0 2 16,13 7-2-16,-16-7-1 0,1 0-3 16,-2 0 4-16,-1-2-2 0,8 4 10 15,-12-5-6-15,-1 0 8 0,-2-2-4 16,-1 0 59-16,-1 2 92 0,-2-1-42 16,0 0-23-16,0 0 9 0,0 2 30 15,-10 4 108-15,4-3-117 0,-1 1-28 16,-1 0-12-16,-2 1 8 0,-4-2-21 15,-15 6 43-15,13-4-95 0,-1-2-11 16,-1 0 1-16,1 0 0 0,-13 4-11 0,16-6-2 16,3 1-35-16,1 0-56 15,0-1-118-15,-2 2-529 0,7-4 236 0,-1 0-218 16,1 0 119-16,0-1 82 0</inkml:trace>
  <inkml:trace contextRef="#ctx0" brushRef="#br0" timeOffset="-213024.1">16451 9023 1611 0,'0'0'48'0,"0"0"30"16,0 0 31-16,-1 0 46 0,1 0-14 15,-1 0 161-15,0 0-173 0,1 0-13 0,0 0-23 16,0 0-12-16,0-4 32 0,0 4-81 16,-1 0-5-16,1 0-4 0,0 0-3 15,0 0 9-15,0 0-24 0,0 0 1 16,0 0-3-16,0 0 0 0,0 0-2 16,0 0 6-16,0 0-4 0,0 0-2 15,0 0 3-15,0 0-4 0,0 0-1 0,-6 0-3 16,2 0 1-16,-1 0 3 0,0 0-2 15,-5 0 8-15,5 0-3 16,-1 0-5-16,0 0-4 0,0 0 6 16,1 0-2-16,-4 0 3 0,6 0-1 0,1 0-2 15,-1 0 2-15,2 0 0 0,0 0-1 16,1 0-3-16,0 0 3 0,0 0-3 16,0 0-6-16,0 0-17 0,0 0 15 15,0 0 7-15,5 0 8 0,-2 0 0 16,1 0-4-16,10 0 7 0,-5 0-9 15,1 0 11-15,2 0-3 0,0-4-7 16,16 4 10-16,-14 0-6 0,1 0 6 16,-1 0-1-16,1 0-7 0,-1 0 1 15,14 0-4-15,-16 0 4 0,0 0 0 16,-2 0-1-16,1 0-1 0,5 0 6 16,-10 0-2-16,1 0 1 0,-2 0-9 0,0 0 6 15,-1 0-3-15,3 0 10 0,-5 0-8 16,0 0 0-16,-1 0-10 0,0 0-27 15,-1 0-176-15,0 0 21 0,0 0-41 16,0 0-64-16,0 0-171 0,0 0-623 16</inkml:trace>
  <inkml:trace contextRef="#ctx0" brushRef="#br0" timeOffset="-212361.2">16707 8924 1229 0,'-4'0'48'0,"4"-3"23"15,-3 3 107-15,3 0-117 0,0 0-5 16,-3 0-5-16,3 0 0 0,0 0 1 16,0 0 40-16,0 0-53 0,0 0-11 15,0 0-10-15,0 0-11 0,0 0-8 16,0 0-5-16,0 0 3 0,0 0 2 0,0 0-7 16,5 0 3-16,-5 0 4 0,5 0 1 15,1 5 6-15,-2-5-6 0,0 5-2 16,5 1-3-16,-4-3 4 0,0 0 2 15,1-1 3-15,0 1-2 0,7 4 7 16,-8-4-10-16,2 0 9 0,-2 0 13 16,-1-1 24-16,2 1 144 0,-5-1-53 15,0-2 4-15,-1 1-40 0,0 0-17 16,0 2 23-16,0 0-49 0,0 0 16 16,0 2 13-16,-5 0 3 0,-2 1 2 0,-4 7 29 15,5-6-79-15,-1 0-4 0,-3 1-10 16,-1-1-3-16,-12 8-7 0,13-9-9 15,-1 0-5-15,0 1-11 0,1-2-31 16,-7 2-257-16,11-3 40 0,1-2-95 16,-1 0-119-16,2 0-209 0,-3 2-405 15</inkml:trace>
  <inkml:trace contextRef="#ctx0" brushRef="#br0" timeOffset="-176215.65">23615 6277 1996 0,'0'-3'26'0,"0"3"14"15,0 0 66-15,0 0-74 0,0 0-12 16,0 0-9-16,4 0 7 0,-4 0 8 16,8 0 63-16,-5 5-37 0,0 0-9 15,0 1-7-15,1 1 11 0,13 19 84 16,-11-16-98-16,9 11 2 16,-8-10-21-16,3 0-7 0,-1 2 2 15,0-1-1-15,12 14 3 0,-11-12-8 0,0-1-1 16,1 2 4-16,-2-2-1 0,2 0 0 15,5 12 7-15,-9-13-9 0,0-1 2 16,1-1-10-16,-2 0-39 0,5 7-213 16,-4-10 13-16,-2-2-98 0,-1 0-181 15,1-1-32-15,-2-4 97 0</inkml:trace>
  <inkml:trace contextRef="#ctx0" brushRef="#br0" timeOffset="-175981.25">23884 6270 2284 0,'-6'-3'6'0,"6"0"2"16,-5-2 52-16,1 5-24 0,1 0 16 15,-2 0-5-15,1 0-15 0,-6 13 44 16,3-3-47-16,-3 3 7 0,-1 2 7 15,-3 3 4-15,1 0-2 0,-15 20 3 16,13-19-43-16,1-2-3 0,0-1 0 16,2-1-6-16,0 0-8 0,-9 10-121 15,11-14-30-15,1 0-75 0,2-1-98 16,0-3-176-16,-1 7-500 0</inkml:trace>
  <inkml:trace contextRef="#ctx0" brushRef="#br0" timeOffset="-175599.34">23990 6003 2141 0,'-3'-4'30'0,"1"1"30"16,-1 2 19-16,2-1 11 0,1 0-13 16,0 1-1-16,0 0-69 0,0 1-11 15,0-1 5-15,0 0-4 0,11-1 9 16,4 2 0-16,3-5 0 15,-7 4-5-15,1-1-1 0,1-1 1 0,0 1-1 16,0-1-2-16,12-1-1 0,-14 1-3 16,0 2-18-16,-2-1-68 0,1 1-69 15,-2 1-82-15,1 0-563 0,-5 0 325 16,-4 0 84-16</inkml:trace>
  <inkml:trace contextRef="#ctx0" brushRef="#br0" timeOffset="-175373.82">24070 6022 1884 0,'-1'0'9'0,"1"0"-5"0,0 0 13 15,0 0 12-15,0 0 48 16,0 0-25-16,0 0 3 0,0 5 11 0,4 0 2 16,-4 0-8-16,3 9 19 0,-3-5-45 15,0-1-6-15,2 2-6 0,-2 0-11 16,0 11-2-16,0 0-4 15,0 2 2-15,0-4 0 16,0 1-9-16,0-3-38 16,0 0-239-16,0-1-488 15,-2-1-214-15</inkml:trace>
  <inkml:trace contextRef="#ctx0" brushRef="#br0" timeOffset="-174833.27">24216 6145 1626 0,'-7'-4'8'0,"2"4"7"0,-1 0 44 16,2 0 21-16,-2 7 12 0,-8 7 84 15,7-5-123-15,1 2-3 0,-3 3-11 16,1 2-1-16,0 1-8 0,-5 23 22 15,6-16-25-15,0 1-4 0,0 0 1 16,2 1 3-16,-5 25 12 0,5-26-28 16,1-2-3-16,2 0 3 0,1-1 1 0,1-1-1 15,0 14-4-15,7-19-8 16,1-2-4-16,0-1-6 0,2-3-47 0,0 0-91 16,15 2-580-16,-11-9 158 0,-1 0 91 15</inkml:trace>
  <inkml:trace contextRef="#ctx0" brushRef="#br0" timeOffset="-173991.51">24226 6412 1654 0,'0'-2'20'0,"0"2"8"0,0-1 7 16,0 0 13-16,0 1-12 0,5-1 22 15,0 0-45-15,-1 0-7 0,1-1-4 16,-1 2-1-16,5-2 5 0,2 2 33 16,0 0 31-16,-6 0-32 15,2 0-33-15,-2 6 0 0,0-2 5 16,0 1-4-16,4 5 20 0,-6-5-11 0,0 0 14 16,-1 2 21-16,-1 0 21 15,-1 2-2-15,0 10 22 0,-7-7-79 0,-1 0-7 16,-1 0 2-16,0 0-5 0,-2 1-1 15,-9 7 3-15,11-11-5 0,2-2 1 16,1-2-2-16,2-1-3 0,1-1 5 16,3-2-1-16,0-1 0 0,0 0 0 15,0 0 0-15,0 0 3 0,0 0-4 16,0-6-7-16,6 0 5 0,-2 0-7 16,1 0-20-16,-1 0-16 0,1-1-16 15,5-5-61-15,-5 6 80 0,0 0 6 0,-1 0 3 16,1 1 0-16,0-1-3 0,3-3-22 15,-4 4 35-15,-1 0 7 0,1 1-1 16,-2-1-3-16,1 1-4 0,0-4-64 16,-2 4 19-16,-1 2-27 0,0-1-54 15,0 1-88-15,0-2-73 0,0 1-293 16</inkml:trace>
  <inkml:trace contextRef="#ctx0" brushRef="#br0" timeOffset="-173421.86">24238 6321 1987 0,'0'0'52'0,"0"0"26"0,0 0 36 16,0 0 10-16,0 0 6 0,0 0 109 16,0 0-61-16,0 0-44 15,0 0-81-15,0 0-12 0,3 0-15 16,-3 0-8-16,0 0-14 0,4 0-13 0,-4 0 2 16,3 0-1-16,1 0 7 15,-1 0-6-15,2 0 1 0,9 8 5 0,-5-1 0 16,0 1 3-16,3 1 2 0,0 0-8 15,0 1 5-15,11 10 5 0,-11-9-1 16,-1-2 0-16,0 1-4 0,-1 0 4 16,0-1-1-16,8 8 6 0,-9-9-7 15,-1-1-1-15,-1 0-3 0,1-1 3 16,-1-1-1-16,4 4 0 0,-6-7-3 16,0 1 0-16,-3-1-4 0,1-1-17 15,1 1-173-15,-4-2-178 16,0 0-82-16,0 0-412 15,-5 0-70-15</inkml:trace>
  <inkml:trace contextRef="#ctx0" brushRef="#br0" timeOffset="-173011.11">24395 6308 1466 0,'0'-1'63'0,"0"-1"14"16,0 1 20-16,0 0-19 0,0 1-4 15,0-2 91-15,0 2-77 0,0-1-1 16,0 1-11-16,0 0-8 0,0 0 12 16,0 0-56-16,0 0-23 15,0 5 0-15,-10 8 4 16,-1 3 4-16,-3 6-4 0,1 5 10 16,1 1 14-16,5-13-17 15,2 0-1-15,-2 1-1 0,0-1-3 16,0 0-2-16,-6 14 3 0,7-16-6 15,-1 1-2-15,2-3-22 0,-2 0-48 16,3-1-67-16,-6 6-395 0,6-10 56 16,0-1-27-16,1-2 93 0</inkml:trace>
  <inkml:trace contextRef="#ctx0" brushRef="#br0" timeOffset="-171882.85">24611 6229 1804 0,'0'-3'40'0,"-2"-1"26"0,2-4 136 15,0 6-121-15,0-1-16 0,0 1-26 16,0 1-23-16,0 0-9 0,-7 1 1 0,0 7 14 16,1 3 1-16,-2 2 3 0,1 4 3 15,-13 24 33-15,11-17-32 0,-1 1 0 16,2 1-5-16,1-1-2 0,3-2 0 16,-1 18-2-16,5-24-14 0,0 0-6 15,0-4 5-15,7-1-1 0,1-2 0 16,13 3 10-16,-11-9-13 0,3-3 1 15,2 0 1-15,0 0-6 0,1-6 8 16,15-9 4-16,-15 6-3 0,-1-1-1 0,-3-1-2 16,0-1 3-16,-3 0-1 15,3-14 11-15,-8 12-13 0,-2 0 3 16,-2-1-3-16,0-2 3 0,0 2-4 16,-11-17 1-16,4 16-4 0,1 2 1 0,-1 1-2 15,0 1-9-15,1 2-9 0,-8-6-134 16,7 11 16-16,0 0-36 0,1 1-26 15,0 2-23-15,-1 0-59 0,-3 2-563 16,5 0 473-16,3 6 102 0</inkml:trace>
  <inkml:trace contextRef="#ctx0" brushRef="#br0" timeOffset="-171682.78">24581 6411 2097 0,'-4'0'12'0,"-1"0"37"0,4 0-5 15,1 0 1-15,0 0-1 0,0 0-8 16,0 0-17-16,0 0-19 0,7 0-9 16,-3 0 6-16,2 0 2 0,2 0-2 15,11-11-91-15,4 2-243 16,-10 4-32-16,12-7-598 0</inkml:trace>
  <inkml:trace contextRef="#ctx0" brushRef="#br0" timeOffset="-171334.81">24842 6285 1843 0,'2'-2'73'0,"-1"1"-20"0,1 1 18 15,-2 0-19-15,2 0-7 0,-1 0-5 16,3 0-4-16,-2 0-25 0,0 0-5 16,1 0 1-16,2 0 1 0,0-5-5 15,7 0 3-15,-5 0-7 0,0 0 2 0,-1 2-1 16,0 0-35-16,1-1-84 16,2-2-668-16,-5 4 257 0,1 0 87 0</inkml:trace>
  <inkml:trace contextRef="#ctx0" brushRef="#br0" timeOffset="-170573.77">25045 6229 1664 0,'0'0'46'0,"0"0"23"15,0-1 23-15,0-1-5 0,0 2-1 16,0-1 44-16,0 1-92 0,0 0-14 16,0 0-11-16,0 0-2 0,0 0-8 15,0 0-12-15,0 0 4 0,0 0 5 16,0 4 6-16,0 2 1 0,0 0 13 15,0 9 28-15,0-7-27 0,0 2-8 16,5 1-2-16,-5-1-4 0,6 0 2 16,2 9 8-16,-4-10-13 0,-1-1-1 0,0-2-1 15,5 3 0-15,-3-5-1 0,-1-2-5 16,1-2 4-16,10 0-1 0,-8 0-5 16,1 0-26-16,2-6-17 0,-2-1-12 15,8-9-46-15,-9 8 70 0,0-1-1 16,-1 0 7-16,4-13-11 0,-7 9 39 15,1 1 2-15,1-14 10 16,-3 2 45-16,-2 15 9 0,0-5 104 16,0 8-53-16,0 4-90 15,0 2-23-15,0 0-25 0,0 0 17 16,0 0 2-16,0 0 2 0,-4 5 4 0,4 8-3 16,0-5 4-16,0 1-1 15,0 15 5-15,0 5 7 16,5-15-6-16,-1 17 40 0,-1 3 32 15,-3-18-40-15,0 16 2 0,0-1-12 16,0-6-8-16,0-12-10 16,0-2 1-16,-5-2 2 0,-9 20 11 15,4-13-25-15,5-9-21 16,-2-1-22-16,1 0-29 0,-4 3-180 16,-2-4-191-16,8-4 17 15,-8-1-549-15</inkml:trace>
  <inkml:trace contextRef="#ctx0" brushRef="#br0" timeOffset="-170299.12">25299 6031 2052 0,'1'-4'14'16,"0"-1"53"-16,2 1 68 15,-2 1-60-15,1 0-15 0,3-1-1 16,-1 0-52-16,-1 2-6 0,2-1-3 16,4-1-7-16,-2 4 5 0,-2 0 7 15,1 0 9-15,9 10 27 0,-8 0-12 16,0 2 7-16,-1 4 37 0,5 24 84 15</inkml:trace>
  <inkml:trace contextRef="#ctx0" brushRef="#br0" timeOffset="-170211.47">25395 6247 2939 0,'-7'22'1'0,"3"-1"-29"0,-6 17-198 15,6-22 9-15,0-3-109 0,0 0-226 16,-3 10-568-16</inkml:trace>
  <inkml:trace contextRef="#ctx0" brushRef="#br0" timeOffset="-159661.47">23061 6353 2078 0,'-4'-6'43'16,"-1"0"19"-16,2 2 18 0,0 4 18 15,3-10 60-15,0 5-86 0,0 1-18 16,0-1-25-16,0 0-22 0,6 0-11 0,3-6-1 16,-5 5 8-16,2 1 0 0,1-1-3 15,0 0 0-15,10-3-8 0,-7 6 4 16,1 0 5-16,1 2-2 0,-1 1-1 15,2 0 7-15,13 0-5 0,-12 7 2 16,-1-1-2-16,-1 0 7 0,1 2 3 16,9 8 1-16,-13-8-7 0,-1 3-2 15,-1 1 4-15,-3 0 1 0,-1 2-2 16,-3 18-3-16,0-14-1 0,0-2 2 16,-10 2 1-16,1-1 1 0,-12 18-1 15,9-20-1-15,0 0-2 0,2-1-2 0,-1-1 3 16,0 0-2-16,-10 13-1 0,9-13 0 15,2-1 2-15,-1 0-1 0,1 0-4 16,-8 9-8-16,12-12 1 0,2 0 6 16,1-2-4-16,3-1 6 0,0 0 18 15,10 1 30-15,0-2-7 0,1-2-10 16,2-1 0-16,3 0 0 0,20-2-1 16,-16 0-23-16,2 0-2 0,2 0-27 15,0-5-48-15,0 5-69 0,22-11-498 16,-25 11 1-16,-2-5 53 0,-2 2 126 15</inkml:trace>
  <inkml:trace contextRef="#ctx0" brushRef="#br0" timeOffset="-152024.15">17248 9296 1425 0,'-4'4'69'0,"1"-4"39"0,-1 0 35 0,1 0-7 16,-1 0 128-16,3 0-158 15,0 0 5-15,1 0-15 0,0 0 3 16,0 0-3-16,0 0 59 0,0 0-89 0,0 0-5 15,0 0-12-15,0 0-2 0,0 0-11 16,0 0 42-16,3 0-52 16,1 0-20-16,-4 0 3 0,2 0-4 15,-2 0-2-15,2 0-2 0,3 0-7 16,-3 0 9-16,2 0 3 0,1 0 5 16,2-4 9-16,2 4 4 0,15-5 49 15,-9 0-34-15,1 1-4 0,2 1-10 0,3-1-1 16,0 2-2-16,24-5 21 0,-20 4-25 15,1-1-7-15,2 2-1 0,0-1-5 16,30 0 13-16,-29 2-6 0,1 1 4 16,-2 0-7-16,0 0 3 0,1 0 5 15,28 0 9-15,-30 5-19 0,3-5-2 16,-3 0 1-16,1 0 1 0,-1 0 2 16,24 0-4-16,-27 0-2 0,-1 0 1 15,-1 0-5-15,-1 0 1 0,15 0 0 16,-19 0 4-16,-2 0-1 0,0 0-3 15,-2 0 2-15,-1 0-5 0,9 0 2 16,-12 4 7-16,-1-4-5 0,0 0 0 0,1 4-3 16,-2-4-3-16,5 2 3 0,-6-2 4 15,-1 2-1-15,0-1-1 16,-2 0 0-16,3 0 0 0,-5-1 6 0,1 1-9 16,3 1 5-16,-5-2 4 15,0 0-12-15,0 0 9 0,0 0-6 16,0 0-31-16,0 0-48 0,0 0-77 15,0 0-81-15,0 0-29 0,0 0-276 16,-3 0 167-16,-2 0-257 0,0 4 58 16</inkml:trace>
  <inkml:trace contextRef="#ctx0" brushRef="#br0" timeOffset="-148850.65">17094 9641 883 0,'0'0'25'16,"0"-3"93"-16,0 3-45 0,0 0-26 16,0-3-22-16,0 3 0 0,0 0 4 15,0-2 40-15,3 2-38 0,-3 0-13 16,0 0-2-16,3 0 9 0,-3 0-5 15,0 0 61-15,0 0-18 0,0 0 19 0,0 0 5 16,0 0 4-16,0 0-7 0,0 0 64 16,0 0-85-16,0 0-6 0,0 0-7 15,0 0-3-15,0 0-1 0,0 0 47 16,0 0-42-16,0 0 1 0,0 0-6 16,0 0-3-16,0 0 18 15,0 0-15-15,0 0-25 0,0 0 15 16,0 0-24-16,0 0-3 0,0 0 1 15,0 0-2-15,0 0-3 0,0 0-2 16,0 0-3-16,0 0 0 0,0 0-2 16,0 0 4-16,0 0-7 15,0 0-8-15,0 0 5 0,0 0-12 16,0 0 7-16,-3 0-10 16,0 0 6-16,1 0-1 0,0 0-8 0,0 0 3 15,0 0-20-15,1 3 15 16,1 0 0-16,0 0 12 15,11 3 14-15,-6-3-2 0,2 0 3 16,1 3-1-16,3-2 4 0,3 2 7 16,21 5 25-16,-13-7-14 0,4 1 1 15,1-2 4-15,3 0-3 0,2-1 0 16,33-1 10-16,-32-1-21 0,1 0-6 16,-1 0-1-16,-2 0 0 0,-2 0-4 15,22 0 2-15,-30 0-2 0,-4 0 1 0,-3 0-2 16,-3 0 1-16,-2 0-1 0,0 0 1 15,-6 0 1-15,-2 0-4 0,0 0-8 16,-1 0-30-16,0 0-38 0,0 0-196 16,0 0 80-16,0 0-55 0,-5 0-110 15,5 0-140-15,-6 0 56 0</inkml:trace>
  <inkml:trace contextRef="#ctx0" brushRef="#br0" timeOffset="-142792.15">15046 4192 464 0,'5'0'6'0,"0"0"5"15,0 5 20-15,1-5 3 0,6 5 9 16,-7 0-35-16,1-1-12 0,0-4 12 16,-2 2 16-16,3 1 199 0,-6-2-29 15,1 0 43-15,-2 0-19 0,1-1-9 0,-1 0 145 16,0 0-220-16,0 0 27 16,-5 0-153-16,-1-5 5 0,0 5 7 15,-2-5 4-15,1 5-3 0,-16-8 18 16,11 5-28-16,-2-1 6 0,-1 2 4 15,-31-6 113-15,32 4-87 16,0 2-18-16,-12-6 10 0,15 4-24 16,1 1 8-16,0 0 3 0,2 0-6 15,-7-2-1-15,10 3-19 0,0 1 0 16,2-1 0-16,1 2-6 0,1-1 0 16,0 1-11-16,1 0 6 0,0 0-1 15,0 0-5-15,0 0 5 0,0 0-3 16,0 0 14-16,0 6 2 0,0 1-3 15,4 2 5-15,-4 1 0 0,7 16 1 0,-7-9-3 16,3 2 2-16,-1 1 1 0,1 3 1 16,2 29 3-16,-1-23-2 0,-1 3-8 15,-1 0 8-15,3 2-4 0,2 38 9 16,-3-36-6-16,-1 1 1 0,-1 1 2 16,0-1-4-16,1 1-4 0,-1 36 9 15,-1-38-7-15,-1 0 2 0,0 0-7 16,0-3 3-16,0 29 8 0,-6-34-3 15,6-1-3-15,-7-3-2 0,3-2 2 16,4-3 2-16,-5 12-2 0,2-19-6 16,3-2 0-16,-4-1 4 0,4-4 2 0,0 3 4 15,0-8-1-15,0 0-1 0,0 0 0 16,0 0-1-16,0 0 1 0,0 0 4 16,0 0 1-16,0 0-3 0,0 0-1 15,0 0-1-15,0 0-5 0,0 0 5 16,0 0-8-16,0 0 4 0,3 0 4 15,-1 0-2-15,5 0 8 0,-3 0-5 16,3 0-5-16,0 0 7 0,5 0 2 16,18 0 2-16,-13 0-4 0,4 0 0 0,2 0 3 15,3 0-4-15,1 0-1 16,31 0-1-16,-28-6-3 0,1 1 1 0,0 1 5 16,0 0-1-16,31-4-1 0,-33 4-26 15,-1 2-85-15,0 2-107 0,-2-3-156 16,-1 3-372-16,16 0-467 0</inkml:trace>
  <inkml:trace contextRef="#ctx0" brushRef="#br0" timeOffset="-138959.03">21754 9658 752 0,'0'0'66'15,"0"0"63"-15,0-4 47 0,0 4 8 0,0-3 85 16,-4 1-131-16,1 2-38 16,3 0-34-16,-3 0-30 15,3 0-21-15,-2 0 8 0,2 0 12 16,0 0 7-16,0 0 8 0,0 0 48 16,0 0-61-16,0 0-7 0,0 0-13 15,-2 0-3-15,2 0-2 0,-1 0 3 16,1 0-6-16,0 0-2 0,0 0 1 15,0 0 1-15,0 0-4 0,0 0 3 0,5 2 1 16,1-2 23-16,0 3 40 0,2-1 3 16,4 0 4-16,21 2 20 15,12-1-12-15,8-1-23 0,-25 0-50 16,0-2-8-16,-1 1-4 0,1 0 3 16,0-1-1-16,24 1 4 0,-28-1-3 15,0 0 5-15,-2 0 1 0,-1 0-1 16,-2 0 0-16,14 0 1 0,-19 0-4 15,-1-6-1-15,-4 6 3 0,-1-4 1 0,-2 4-1 16,3-4 7-16,-6 4-14 0,0 0 0 16,-3 0-4-16,1 0-5 0,-1 0 7 15,0 0-18-15,0 0-49 0,0 0-59 16,-5 0-66-16,0 0-80 0,-1 7-99 16,-10 8-767-16,6-7 667 0</inkml:trace>
  <inkml:trace contextRef="#ctx0" brushRef="#br0" timeOffset="-136966.58">23046 9723 1663 0,'-3'-2'165'15,"3"1"63"-15,-1 0-54 16,1 1-33-16,0 0-25 16,0 0-32-16,0 0-6 15,4 0-40-15,-4 0 23 0,4 0-42 16,-4 0-10-16,3 0-7 0,-2 0 1 15,2 0-2-15,1 0 7 0,-1 0-2 16,1 0 0-16,2 0-1 0,1 0-2 16,0 0-3-16,13 0-2 0,-9 0 1 15,0 0-2-15,-1 0-11 0,0 3-69 16,-1-3-79-16,3 2-470 0,-7 0 96 16,-1 0-2-16,-3-2 107 0</inkml:trace>
  <inkml:trace contextRef="#ctx0" brushRef="#br0" timeOffset="-131560.52">18639 5177 1918 0,'-2'0'34'0,"1"0"20"16,-1-2 100-16,1 2-82 0,1 0 5 16,-2 0 5-16,1 0 4 0,-1 0 65 15,2 0-89-15,-1 0 3 0,1 0-4 16,0 0 4-16,-1 0 35 0,1 0-67 16,0 0-6-16,0 0-5 0,0 0-3 15,0 0 2-15,0 0 11 0,0 0-20 0,0 0-10 16,0 0-7-16,5 0 5 15,-1 0-12-15,1 2 13 0,0 0-3 0,1 0 7 16,1 0-1-16,10 1 8 0,-6-1-8 16,2-1 5-16,-2 2-6 0,2-1 2 15,-1-2-3-15,13 3-2 0,-13-3 3 16,1 0 7-16,0 0-6 0,-1 0-2 16,12 0-19-16,-13 0-18 0,-1 0-79 15,-1 0-84-15,1-5-114 0,3 1-820 16,-6 0 536-16,-2 4 120 0</inkml:trace>
  <inkml:trace contextRef="#ctx0" brushRef="#br0" timeOffset="-129057.23">22147 9150 162 0,'0'-2'-2'0,"0"2"2"0,0 0 5 0,0 0 101 15,0 0 57-15,0 0 84 0,0 0 31 16,0 0-3-16,0 0-78 0,0 0-28 16,0 0-144-16,0 0-13 0,0 0-3 15,0 0-8-15,0 0 0 0,-4 0 0 16,4 0-1-16,0 0 0 0,0 0-9 15,0 0 9-15,0 0-2 0,0 0 5 0,0 0-6 16,0 0 5-16,0 0-2 0,0 0 1 16,0 0 10-16,0 0 25 15,0 0 26-15,0 0 12 0,0 0-6 0,0 0-14 16,0 0-42-16,0-4-6 0,0 1-1 16,0 3-2-16,0-3-9 0,0 3-2 15,0 0 1-15,0 0-10 0,0 0 9 16,0 0 0-16,0 0 0 0,0 0 6 15,0 6-6-15,0 0 9 0,0 0-1 16,-5 3-1-16,5 0 6 0,-5 2-7 16,-2 16 3-16,3-12-4 0,-1 0 4 15,1 2 5-15,0-1-10 0,-2 0 5 16,-2 14 7-16,4-18-4 0,1-2-2 16,0-1-3-16,1-1-1 0,0-2-7 0,-1 2-129 15,2-6-21-15,0 0-91 0,0 0-110 16,1-2-31-16,0 0 71 0</inkml:trace>
  <inkml:trace contextRef="#ctx0" brushRef="#br0" timeOffset="-128396.03">22061 9164 343 0,'-9'7'-2'0,"-11"11"5"16,1-3 0-16,12-8-3 16,-4 2 0-16,8-8 2 0,1 1 1 0,0-1 14 15,2-1 44-15,-1 0 59 0,1 0 273 16,0 0-235-16,0 0-55 0,0 0-89 16,0 0-10-16,0-5 0 0,0-5-6 15,5 5-11-15,0 0 2 0,-1 0 1 16,1-1 9-16,-1 1 8 0,8-5 28 15,-4 4-18-15,0 0 4 0,1 1-4 16,1 0 2-16,1 0 9 0,8-3 3 16,-10 4-24-16,0 2-10 0,-1 0 2 15,-2 1-1-15,-2-1-1 0,4 2-4 16,-4 0 8-16,-2 0-3 0,5 6 2 16,-6-1-4-16,1 0 9 0,0 0-6 15,-1-1 4-15,2 7 9 16,-2-7-8-16,-1 2 5 0,2-1-6 0,-1 1-74 15,-1 0-143-15,4 4-480 0</inkml:trace>
  <inkml:trace contextRef="#ctx0" brushRef="#br0" timeOffset="-123524.31">23994 9308 701 0,'0'-1'29'15,"0"-4"107"-15,0 4-45 0,0 0-2 16,0-1-18-16,0 0 15 0,0 2-2 16,0-3 42-16,4 2-76 0,-4 0-10 15,0 1-4-15,0-1 13 0,0 1 8 16,0-1 48-16,0 1-57 0,0 0-6 16,0 0 2-16,0 0 4 0,0 0 1 15,0 0 42-15,0 0-46 0,0 0 1 0,0 0 5 16,0 0 4-16,0 0 60 0,4 0-25 15,-4 0-15-15,0 0-32 16,0 0 4-16,3 0 1 0,-3 0-3 16,0 0-7-16,3 0 12 0,-3 0-34 15,0 0 3-15,0 0-2 0,0 0 0 16,0 0 4-16,0 0 0 0,0 0-14 16,0 0-5-16,0 0-2 0,0 0-2 15,0 0-2-15,0 0-12 0,0 0 7 16,2 0-17-16,-2 0 26 15,0 0-9-15,0 0 3 0,0 7 1 16,0 2-4-16,0 10 14 0,0-5-5 0,-5 1 0 16,1 3-3-16,-1 1 0 0,1 1 1 15,-4 19 4-15,4-19-1 0,0-1 1 16,1-4-3-16,1 0-1 0,0-2 1 16,0 8 2-16,2-13-1 0,0-1-2 15,0-1-1-15,0-2-1 0,0 1-12 16,0 1-98-16,0-4-3 0,4 0-52 15,-4 0-31-15,0 0-49 0,3-1-73 16,-3 0-523-16,0-1 459 0,0 0 116 0</inkml:trace>
  <inkml:trace contextRef="#ctx0" brushRef="#br0" timeOffset="-122934.53">24059 9221 1563 0,'0'-4'15'0,"0"0"36"15,0 3-28-15,0 1-14 0,0 0-11 16,-7 0-2-16,0 0 5 0,-12 15-8 16,9-5 3-16,-4-1-2 0,0 4 9 15,-1 0 1-15,-1 0 1 0,-13 14 1 16,15-14-8-16,1-3 6 0,2-1-1 16,2 0-2-16,1-3 2 0,-2 2-11 15,7-6 8-15,0 0-4 0,3 0 3 16,0-2 6-16,0 0 11 0,0 0 38 15,0 0-14-15,5 0-8 0,0 0-1 0,1 0-5 16,1-6-8-16,9-6 4 0,-6 5-5 16,2 0-6-16,0-3-1 0,1 0 7 15,1-3 2-15,12-10 20 0,-14 12-17 16,1 0-9-16,-2-1 12 0,0 2 4 16,-1 1-11-16,7-6 14 0,-10 9-27 15,-1-1 4-15,-1 3-5 0,-2 0 0 16,2 0-8-16,-3 2-3 15,0 2 2-15,-1 0-3 0,0 0 5 16,1 0 3-16,1 0 0 0,0 7 3 16,7 9 9-16,2 5 9 15,1 3-4-15,-3 4-14 0,-2 1 6 16,-1-5-3-16,-2-2-10 16,-1-2 3-16,0-5-71 15,-2-7-60-15,0-2-170 0,0 2-232 16,0-2 43-16,0-1 70 0</inkml:trace>
  <inkml:trace contextRef="#ctx0" brushRef="#br0" timeOffset="-120928.55">16963 7451 553 0,'0'0'17'0,"0"-4"24"16,0 0 110-16,0 1-52 0,-5 1 0 15,5 2 16-15,-3-3 11 0,3 1-6 0,-4-1 82 16,1 1-142-16,3 0-2 0,-3 2 12 16,3-2 1-16,-3-2 81 0,2 3-97 15,-1-1-5-15,2 1 0 0,-2-1 0 16,0 1 56-16,2 0-59 0,0 1-4 15,0-1-6-15,0 1-8 0,0-1 23 16,0 1-23-16,0 0 3 0,0 0-2 16,0 0 1-16,0 0-10 0,0 0 13 15,4 0-25-15,-4 0 1 0,3 0-10 0,-3 0 0 16,3 0-2-16,-1 0 2 16,0 0 5-16,0 0 8 0,1 0 0 0,4 6 15 15,-2-2-14-15,1 2 1 0,1-2 7 16,1 1 0-16,1-2 3 0,11 1 13 15,-9-1-23-15,0 0 1 0,1-2 2 16,0-1-4-16,15 0 6 0,-13 0-17 16,0 0 1-16,-1 0-1 0,1 0-5 15,14-4 1-15,-17 4-4 0,1 0 3 16,-1-5-3-16,-1 5-50 0,7 0-280 16,-10 0 51-16,-1 0-134 0,0 0-157 15,-1 0 39-15,-1 0 92 0</inkml:trace>
  <inkml:trace contextRef="#ctx0" brushRef="#br0" timeOffset="-110463.36">16949 10122 946 0,'-7'4'68'0,"2"0"32"16,-1-1 45-16,1 0 3 0,0-1-21 15,-5 2 58-15,7-3-127 0,-2 0-6 16,1 0-3-16,-1 1 7 0,1-2-6 16,-3 3 41-16,4-3-47 0,0 1 5 0,1 0-2 15,1-1 3-15,1 1 6 0,0-1 55 16,0 0-62-16,0 0-11 0,0 0-1 15,0 0 1-15,5 0 3 0,-1 0 37 16,-4 0-50-16,4 0 31 0,1 0 13 16,0 0 20-16,12 0 110 0,11 0-82 15,12 0-53-15,11 0-28 16,5 0-41-16,3 0 3 16,2 0 8-16,-32 0-12 15,2 0 7-15,-1 0-5 0,1 0 2 16,1 4 2-16,30 1 0 0,-31-5 0 0,-3 4-3 15,-1-2 4-15,-3-2-3 16,-2 2-4-16,14 1 5 0,-22-2 0 0,-2 0 1 16,-2-1-6-16,-3 0 4 0,-1 0-13 15,1 0-16-15,-6 0-50 0,-1 0-55 16,0 0-67-16,0 0-79 0,0 0-69 16,-7 0-875-16,1 0 671 0</inkml:trace>
  <inkml:trace contextRef="#ctx0" brushRef="#br0" timeOffset="-96848.11">14913 7711 1693 0,'0'-8'21'0,"3"-4"108"0,-2 5-33 16,1 1 10-16,-1-1-5 0,0 0 18 16,0-7 134-16,-1 7-128 0,1 1-9 15,0 0 0-15,-1 1 11 0,0-4 121 16,1 6-147-16,1-2 98 16,-2 5-152-16,0 0-3 0,0 0-5 0,0 0-5 15,0 0 9-15,0 0-29 0,0 0 3 16,0 0-3-16,0 0 12 0,0 5 14 15,0 2-5-15,0 2-6 0,0 4-5 16,0 5 1-16,-6 5-18 0,-4 36-9 16,5-23-5-16,-1 5-3 0,-1 3 10 15,-2 5 1-15,-5 50 11 0,6-48-15 16,1-1 4-16,1-1-3 0,1-3 0 16,-2 35 0-16,4-47 14 0,3-3-8 15,0-3-9-15,0-3 12 0,0 16-19 0,5-26 20 16,-5-1-10-16,6-1 6 15,-6-3-2-15,4-1-7 0,3 4-2 0,-7-8-3 16,4-1-4-16,-4-1-18 0,0-1-13 16,0 1-164-16,0-3-28 0,0 0-125 15,0 0-80-15,0 0-149 0,0-14-710 16,-6 6 840-16</inkml:trace>
  <inkml:trace contextRef="#ctx0" brushRef="#br0" timeOffset="-96341.74">14658 8315 1970 0,'-3'-5'28'0,"-1"-4"67"0,1 6-34 16,2 1-23-16,0 1-6 0,0 0-3 15,0 1-6-15,1 0 4 0,0 0-27 16,0 0-13-16,0 0 5 0,0 0-7 16,0 0 6-16,5 5 11 0,-1 1 13 0,1 2 5 15,0 4 9-15,9 19 10 0,-5-11-25 16,-1 1-7-16,1 1 2 16,2 1-3-16,9 21 2 0,-11-24-2 0,0-2 4 15,1-3 18-15,0-2 22 16,0-1 22-16,12 2 118 0,-10-9-83 0,0-4 11 15,1-1 9-15,1 0-6 0,13-15 40 16,22-25-82-16,-32 24-72 16,1-3-3-16,2-2 1 0,0 0-4 15,1-1-4-15,22-24-108 0,-22 24-16 16,-2 0-64-16,-3 4-67 0,-4 2-108 16,2-5-1022-16,-14 16 806 0</inkml:trace>
  <inkml:trace contextRef="#ctx0" brushRef="#br0" timeOffset="-82414">3616 7313 1969 0,'-2'0'39'0,"0"0"34"0,1 0 34 16,0 0 33-16,1 0 127 0,0 0-146 15,0 0-6-15,0 0-23 0,0 0-4 16,0 0 31-16,0 0-81 0,5 0-13 16,-5 0-7-16,3 0-5 0,1 0-5 15,0 0 25-15,-1 0 29 0,3 0 31 16,1 0 28-16,3 0 6 0,21 0 98 15,-9 0-125-15,6 0-19 0,6 0-25 16,5 0-7-16,55-14 0 0,-43 9-18 0,4 0 21 16,4 1 7-16,0-1-1 15,60-4 9-15,-8 2-47 0,-13 3 14 16,-56 1-10-16,-5 3-11 0,-3 0-8 16,-5 0 9-16,22 0-12 0,-31 0-43 15,-1 0-43-15,-2 6-36 0,-2-2-55 16,-2-4-26-16,5 9-467 0,-12-9 181 15,0 4-301-15,-4-1 13 0,-2 1 113 16</inkml:trace>
  <inkml:trace contextRef="#ctx0" brushRef="#br0" timeOffset="-74207.48">13279 7381 1661 0,'0'-2'45'16,"-6"0"16"-16,6 1 15 0,-3 1 54 0,3 0-78 15,0 0-12-15,-4 0-8 0,4 0 0 16,-3 0 70-16,1 6-28 0,0 0-6 16,-1 2-22-16,-1 1-23 0,1 2-9 15,-5 16 16-15,3-12-21 16,-5 35 23-16,8-34-19 0,-1 3-1 15,1-1-8-15,-2 20 12 0,2-19-14 16,0 1 7-16,0-1-4 0,0 2-3 16,2-3 2-16,-2 12-12 0,2-16 1 15,0-1-15-15,8-3-15 0,-2-3-29 16,10 5-154-16,-6-8 57 0,0-2-43 0,2 0-71 16,1-2-113-16,16 0-423 15,-14 0 549-15</inkml:trace>
  <inkml:trace contextRef="#ctx0" brushRef="#br0" timeOffset="-73771.86">13534 7664 1578 0,'0'0'3'0,"1"0"-3"16,0 0 2-16,0 0 14 0,1 5 44 0,-2-5-28 16,2 6-8-16,-2 1-21 0,1 0-1 15,0 0 1-15,-1 8 0 0,0-6 7 16,0-3-7-16,0 1-8 0,0 0-67 15,0 3-486-15,0-5 125 0,0-2 74 16</inkml:trace>
  <inkml:trace contextRef="#ctx0" brushRef="#br0" timeOffset="-73589.58">13524 7498 1795 0,'0'-4'10'0,"0"-3"17"0,0 6-18 15,0 1-5-15,0-1-5 0,0 1-5 16,0 0-65-16,0 0-47 0,0 0-207 16,0 0-108-16,0 5 16 0</inkml:trace>
  <inkml:trace contextRef="#ctx0" brushRef="#br0" timeOffset="-73182.06">13662 7633 1221 0,'0'0'54'15,"0"0"48"-15,0 0 12 0,0 6 23 16,0 0-45-16,0 4 51 0,0-4-90 16,0 1 5-16,0-1-23 0,0 2-9 15,0 7 8-15,0-8-32 0,0 0 4 0,0 0-10 16,0 0 8-16,0 4-5 16,0-7-1-16,0 0 2 0,0-1-26 0,0-1-78 15,0 2-448-15,0-4 78 0,0 0 58 16,0 0 116-16</inkml:trace>
  <inkml:trace contextRef="#ctx0" brushRef="#br0" timeOffset="-73018.33">13689 7519 1556 0,'0'-4'0'0,"0"1"4"0,0 0 4 15,0 1-1-15,0 0-19 0,0 0-62 16,0 0-108-16,0 2-143 0,0 0-56 16</inkml:trace>
  <inkml:trace contextRef="#ctx0" brushRef="#br0" timeOffset="-72371.02">13966 7430 2042 0,'-3'-4'1'0,"3"1"3"0,0 3-1 15,0 0-7-15,0 0-11 0,0 0 12 16,0 0 12-16,0 8 5 0,0 3 4 16,0 16 5-16,0-10-25 0,0 2 9 15,0 4-1-15,0 0 2 0,0 24 5 0,0-26-13 16,0 0 0-16,0-1 2 16,0-2 0-16,0-2-1 0,0 11-1 0,-4-17 0 15,4-1 1-15,0-1 0 0,0-2-4 16,0 2 1-16,0-6 1 0,0-2 5 15,0 0 5-15,0 0-5 0,0 0 3 16,0 0-14-16,0 0 6 0,0-7-2 16,0 0-14-16,-6 2 1 0,-3-7-17 15,3 5 26-15,-1 2 5 0,0 1 6 16,0 0 1-16,-10-2-1 0,9 6-4 16,1 0-2-16,0 0 6 0,1 0 1 15,-6 14 3-15,7-8-4 0,1 1-4 16,0-1-1-16,1 2 5 0,-3 5-1 15,5-7-1-15,1 1-8 0,0-2 3 0,0 2-3 16,0-3 8-16,11 3-32 0,-4-4-54 16,0-2-117-16,1-1-222 0,2 0-70 15</inkml:trace>
  <inkml:trace contextRef="#ctx0" brushRef="#br0" timeOffset="-71983.97">14113 7347 2158 0,'4'-6'-1'0,"-1"1"-2"0,-1 1 0 0,3 1-3 16,0 1-3-16,-2 2 4 15,2 0 4-15,0 0 3 0,3 7-1 16,1 0 7-16,14 12-2 0,-11-7 2 0,2 2 69 16,-1 2 9-16,21 37 138 15,-25-33-195-15,-2 0 5 0,2 23 44 16,-6-21-40-16,-1-1-17 0,-1 1-2 15,-1-1-5-15,0 20-7 0,0-21-39 16,-9-1-65-16,0-1-94 0,-1 0-183 16,-16 11-890-16</inkml:trace>
  <inkml:trace contextRef="#ctx0" brushRef="#br0" timeOffset="-57409.37">4012 5550 1092 0,'0'0'43'0,"0"0"38"0,0 0 26 16,0 0 119-16,0 0-138 0,0 0-5 15,0 0-10-15,0 0-3 0,0 0-14 16,0 0 11-16,0 0-44 0,0 0-11 16,0 0 0-16,0 0 2 0,0 0 8 15,0 0-12-15,0 0-3 0,0 0 1 0,0 0-4 16,0 0 4-16,0 0-8 0,0 0 4 16,0 0 7-16,0 0-5 0,0 0 3 15,0 0 6-15,0 0-10 0,0 0 0 16,0 0-4-16,0 0 0 0,0 0 5 15,0 0-7-15,0 0 2 0,0 0-4 16,0 0 3-16,0 0 3 0,0 0 1 16,0 0-3-16,0 0 1 0,0 0-3 15,0 0-13-15,0 0 8 0,0 0 4 16,0 0 1-16,3 0-1 0,-3 0 3 0,3 0-5 16,1 0 6-16,-1 0-5 0,1 0 5 15,0 0 1-15,8 0-2 0,-4 0 1 16,1 0-4-16,1 0-1 0,2 0 4 15,16 0-5-15,-11 0 5 0,2 0-1 16,2 0 2-16,1 0-1 0,30 0 1 16,-26 0 0-16,2 4 1 0,1 0 0 15,1-2-3-15,-1 0-2 0,32 1 0 16,-31 0 3-16,1-3-2 0,1 0-3 16,-1 0-9-16,35 0-36 0,-34-6 12 15,1 1-18-15,1-1-32 0,-1-1-46 16,32-4-311-16,-35 4 79 0,-1 2-12 15,-1 0 73-15</inkml:trace>
  <inkml:trace contextRef="#ctx0" brushRef="#br0" timeOffset="-51114.77">24453 7151 1269 0,'0'-3'40'0,"0"-1"36"16,0 2 9-16,0-1 34 0,0-3 41 0,0 3-95 15,5 1-26-15,-5 0-18 0,4 1-8 16,-4 0-11-16,3 0-4 15,-3 1 0-15,2 0 3 0,1 0-7 0,0 0 6 16,0 0 16-16,8 0 34 0,7 11-5 16,-6-6-5-16,20 6 45 15,-11-5-44-15,2 1-25 0,3 0-3 16,4 0 2-16,2 2 0 0,41 5 13 16,-33-7-22-16,1 0-2 0,0 0-4 15,0-1 0-15,-2 1 3 0,31 6 2 16,-40-6-4-16,-2-1-1 0,-5 0 0 15,14 6-1-15,-24-7 1 0,-1 1 1 0,-3-2 2 16,4 4-5 0,-6-3-1-16,-4-2 7 0,-2-1 0 0,3 3 6 15,-3-3-11-15,1 1 6 0,-2-2-2 16,2 4-3-16,-2-2-4 16,0-1 6-16,0 0-1 0,0 3 8 15,0-1-5-15,0 1 4 0,0 0-6 16,0 6 5-16,0 5-5 15,0-7 1-15,0 1 1 0,-5 11-3 16,5-8 1-16,-4 0 2 0,4 2-1 16,-3 19-7-16,1-15 2 0,2 1-2 0,0 4 4 15,-2 2 1-15,0 29-3 16,2-26 2-16,0 2 2 0,0 1-1 0,0 35 5 16,0-32-3-16,0 1 3 0,0 3 4 15,0 1 0-15,5 48 8 0,-1-42-13 16,1 4-1-16,-1 0 7 0,4 52 26 15,-4-52-17-15,-1-2-3 0,0 2-9 16,3 47 19-16,-5-49-11 0,-1-1 9 16,0 0 2-16,0 1 3 0,0 42 12 15,-5-46-31-15,-1 0-1 0,0-1 0 16,-6 38 8-16,5-42-9 0,0-2-1 0,-1 2-3 16,-1-1 7-16,-7 36-3 0,9-39 0 15,1 1-10-15,-1 0 1 0,-3 34-4 16,6-38 6-16,2 0-2 0,0 0 2 15,0-2-2-15,2 27 0 0,0-32-1 16,0 0-1-16,0-2-2 0,0 19 6 16,0-23 0-16,0 0-1 0,0-2-5 15,0 13 7-15,0-16-1 0,0-2-1 16,0-2-2-16,0 0-2 0,0 6 1 16,-4-9 2-16,4-1 1 0,-4-2-2 15,4 1-9-15,0-2 7 0,0-2 3 16,0-1 4-16,0 1-4 0,0-1-3 0,0 0-1 15,0 0 6-15,0 0 1 0,0 0 7 16,0 0-10-16,0 0-2 0,0 0 4 16,0 0 4-16,0 0-3 0,0 0-3 15,0 0-1-15,0 0-1 0,0 0-3 16,0 0 1-16,0 0 7 0,0 0-3 16,0 0 3-16,0 0-4 0,0 0 3 15,0 0-1-15,0 0-5 16,0 0 4-16,0 0-2 0,0 0 1 15,0 0-5-15,0 0 1 0,0 0 0 16,0 0 0-16,0 0-1 0,0 0 8 16,0 5 1-16,0-5-5 0,4 10 1 15,-4-5 1-15,3-1 3 0,-3-1-2 16,0 3-1-16,0-3-3 0,0-1 4 16,0 1 2-16,0 2-2 15,0 0-4-15,0-4 4 0,0 0-4 16,0 1 3-16,0-1-3 0,0 0 5 15,0-1-3-15,0 2 5 16,0 1-1-16,0-1-2 0,0 0-2 16,0 3 1-16,0-2 0 0,0-1 3 15,0 1-2-15,0 3-3 0,0-3 3 0,0 1 4 16,0-2 1-16,0 3-3 16,0-2-2-16,0-2 1 0,0-1-1 15,0 3 0-15,0-2-3 0,0 1-1 16,0 0 2-16,0 1 1 0,0 4-3 15,0-2 4-15,0-1-1 0,0 0 2 16,0 2-1-16,0-4-4 0,0 2 3 16,0-3 2-16,0 1-2 0,0 0-6 15,0-1 3-15,0-1 4 0,0 0 1 0,0 0 0 16,0 0 0-16,0 0 4 0,0 0-3 16,0 0 5-16,0 0-10 15,0 0 5-15,0 0-1 0,0 0-2 0,0 0 2 16,0 0 1-16,0 0 2 0,0 0-1 15,0 0 6-15,0 0-5 0,0 0-2 16,0 0 2-16,0 0-7 0,0 0 17 16,0 0 0-16,0 0 16 0,0 0 10 15,0 0 72-15,0 0-41 0,0 0 8 16,0 0 9-16,0 0-13 0,0 0 2 16,0 0-75-16,-7 0-9 0,-1 0 3 15,-11 0-3-15,-12 0 3 0,12 0 2 16,-31 0-4-16,19 0 5 15,-5 7-4-15,-4-2 2 0,-3 0 2 0,-5-1 0 16,-51 3-2-16,51-5-19 0,4-2-57 16,4 0-117-16,6 0-125 0,4 0-176 15,8 0-270-15</inkml:trace>
  <inkml:trace contextRef="#ctx0" brushRef="#br0" timeOffset="-26101.67">18414 10919 1612 0,'-1'-3'39'16,"1"1"24"-16,0 2 11 0,0 0 29 0,0 0 72 16,0 0-74-16,0 0-8 0,0 0-14 15,0 0-5-15,4 0-13 0,-1 0 47 16,0 0 12-16,-3 0-72 15,2 0 36-15,0 0-57 0,-2 0-1 16,0 0-9-16,1 0-8 0,0 0-3 16,3 0-3-16,-2 0-2 0,1-3 1 15,1 3-2-15,2 0-1 0,0 0 0 16,9 0-2-16,-6 0 3 0,0 0 0 16,1 0 1-16,0 0-1 0,1 0 2 15,12 0 1-15,-10 0-2 0,-2 0 2 0,3 0 2 16,-1 0 25-16,1 0 14 15,15 0 44-15,-13 0-60 0,-1 0-13 0,1 0-10 16,1 0 3-16,-1 0-6 0,0 0-3 16,18-5 5-16,-17 5-5 0,0 0 2 15,0-3 4-15,0 3 0 0,0-2-1 16,17 2 4-16,-19 0-6 0,2 0 6 16,-3 0-1-16,1-2-2 0,-1 2 55 15,14-3 57-15,-13 2-62 0,-1-1-49 16,2 1-4-16,-1 0 1 0,2 1-6 15,17-5 7-15,-18 3-7 0,1 0 6 16,0 1-2-16,0-2-3 0,0 1 3 16,18-2 5-16,2 1-5 0,-16-1-2 15,20 0 3-15,-20 2 2 0,1 1-8 16,3-3 5-16,-1 3-4 0,0 0 1 16,26 0 1-16,-23 1 2 0,-3 0-2 15,1 0 0-15,-3 0 1 0,1 0-2 16,19 0 5-16,-22 0 4 0,0 0-5 15,-1 0-2-15,0 0 1 0,-1 0-7 16,18 0 11-16,-19 0-5 0,1 0 5 16,-1 0-2-16,0 0-7 0,0 0 5 0,19 0-2 15,-17 0 5-15,0 0-4 0,1 0-3 16,0 0 1-16,2-3-1 0,0 3 1 16,24 0 0-16,-21 0 1 0,-1 0-1 15,0 0 2-15,0 0-1 0,-2 0 2 16,19 0 6-16,-23 0-3 0,1 0-6 15,-1 0 1-15,1 3 1 0,-3-3 1 16,18 3 3-16,-18-3-5 0,0 0 1 16,-1 4 3-16,0-4 0 0,-1 1-2 0,11 0-8 15,-13 0 5-15,-1 0 3 16,0-1 4-16,1 1-7 0,-2-1 0 16,10 1 3-16,-10-1 2 0,-1 1-3 0,1 0 0 15,-3-1-4-15,1 1 1 16,-2 0 5-16,8 0-13 0,-9-1 12 0,0 0-6 15,-3 0 8-15,3 1-5 0,-3 0-2 16,1-1-4-16,-1 0 6 0,-2 0-1 16,0 0-5-16,1 1-27 0,-1-1-40 15,2 0-230-15,-2 0 66 0,0 0-50 16,0 0-86-16,0 0-209 0,0 0 0 16</inkml:trace>
  <inkml:trace contextRef="#ctx0" brushRef="#br0" timeOffset="-20395.32">21480 6382 530 0,'2'-3'8'0,"0"-1"-7"16,-2 2-9-16,0 1-30 0,0-1-64 15,0 0-32-15</inkml:trace>
  <inkml:trace contextRef="#ctx0" brushRef="#br0" timeOffset="-20092.86">21516 6322 1798 0,'4'-4'21'0,"-2"2"10"16,-1-1 21-16,2 1 23 16,-1-1 15-16,-1-2 21 0,1-1 86 0,-1 2-116 15,0 1-26-15,-1 1-8 0,0 0 1 16,0 1 17-16,0 1-43 0,0 0-14 16,0 0-11-16,-7 0-4 0,-13 17-6 15,8-5 12-15,-5 2 0 0,-3 4 4 16,-4 3-4-16,-29 28 5 0,25-25-6 15,-1 2 6-15,1-2-8 0,3-1 5 16,1-3-1-16,-15 13-22 0,24-20-29 16,1-3-27-16,4-2-25 0,3-2-32 0,0 0-120 15,6-5 126-15,1-1-4 16,0 0-83-16,0 0-148 0,0-7-448 16,0 0 540-16</inkml:trace>
  <inkml:trace contextRef="#ctx0" brushRef="#br0" timeOffset="-19592.5">21140 6421 1859 0,'0'-5'27'15,"0"1"11"-15,0 2 6 0,0 0-23 0,0 1-9 16,0 0-31-16,0 1 8 0,-5 0 2 16,5 6 7-16,-6 2 3 0,-9 15 2 15,7-11-2-15,-2 5 0 0,1-1-6 16,-1 1 5-16,-6 14-2 0,11-18 7 16,0-1-8-16,3-1 8 0,0-2 4 15,2 4 56-15,0-8-12 0,7-1 19 16,0 1 7-16,2-3 1 0,2-1-1 0,21-1 19 15,-10 0-68-15,3-8-16 16,4 0-9-16,5 0-3 0,38-12-6 0,-36 11-10 16,-2-1-66-16,0 1-100 0,-4 2-202 15,15-2-800-15</inkml:trace>
  <inkml:trace contextRef="#ctx0" brushRef="#br0" timeOffset="-16094.36">14171 11363 1060 0,'0'-3'81'0,"0"3"-27"0,0-3 7 16,0 3-26-16,0 0 32 0,5 0 19 15,-5-3 177-15,4 3-157 0,-1-1 3 16,1 0-35-16,-1 1 11 0,4-2 24 16,11-1 60-16,-6 2-78 0,3-1-32 15,3-1-6-15,4-1 18 0,3-1-16 0,37-7 50 16,8-4-67-16,-30 9-30 15,43-8 4-15,-41 9 3 0,1-1-7 16,1 0-1-16,1 1-2 0,1-1-4 16,46-4 9-16,-47 7-5 0,-1-1-3 15,0 4-2-15,-1-2 3 0,-2 2 2 16,39-1 11-16,-42 1-13 0,0 0-3 16,-1 1 0-16,1-3 3 0,-2 2-1 15,35-1 6-15,-38 2-9 0,1 0 1 16,-3 0-2-16,0 0 1 0,-3 0 1 0,23 0 0 15,-26 0 2-15,-3 0-1 16,0 0 1-16,-2 3 0 0,-1-3-2 16,18 0 7-16,-20 0-7 0,0 0 3 0,-1 0-3 15,0 0-2-15,0 0 7 0,13 0 0 16,-16 0-6-16,1 0 1 0,-2-3-1 16,-1 3-1-16,-1-4 2 0,9 4 2 15,-11 0-2-15,-1 0-2 0,0 0 0 16,-1 0 2-16,0 0 2 0,2 0 0 15,-4 0-2-15,-1 0-1 0,0 0 1 16,0 0-5-16,0 0-3 0,1 0-8 16,-1 0 13-16,-2 0-1 0,2 0-3 0,-2 0-62 15,1 0-60-15,0 4-267 16,1-4-48-16,-2 2 144 16,0-2-605-16,0 0 525 0</inkml:trace>
  <inkml:trace contextRef="#ctx0" brushRef="#br0" timeOffset="-9870.44">19148 10196 1612 0,'2'-2'48'0,"0"-1"24"0,1 1 29 15,-1-1 17-15,-1 0-25 0,2-4 34 16,-2 4-74-16,1-2 1 0,-1 1 40 0,1 2-12 15,-2 0-30-15,1-2-5 16,-1 2-44-16,0 1-14 0,0 1 4 0,0 0 9 16,0 0 7-16,0 7 13 0,0 16 19 15,-4-10-25-15,-1 4 3 16,1 4-3-16,-1 1 2 0,0 1-2 0,-5 26 3 16,5-25-9-16,2-1-6 0,-3 1 1 15,3-2-3-15,-2-2-2 0,0 17 5 16,0-21-5-16,3-1 3 0,0-2-4 15,1 0 0-15,-1-3-2 0,-1 7-1 16,2-5-11-16,0-9-20 16,-1 4-152-16,1-5 32 0,1-1-23 15,-2-1-53-15,2 0-208 0,0 0-82 16</inkml:trace>
  <inkml:trace contextRef="#ctx0" brushRef="#br0" timeOffset="-9468.01">19019 10362 1680 0,'0'-6'-5'0,"0"6"-2"15,3 0-12-15,-3 0 70 0,0 0 13 16,0 6 5-16,0 2 19 0,0 1-18 16,0 15 59-16,0-10-91 0,0 1-29 15,0 0-6-15,0 0 6 0,0 1 39 16,0 10 45-16,5-3-47 16,5-5-15-16,-5-4 33 15,0-9-29-15,6 3 31 0,-4-6-36 16,1-2-8-16,3 0-4 0,1 0-4 0,4-6-5 15,20-9 1-15,-17 7-9 0,1-2-5 16,-1-1 0-16,-1 1-2 0,-1 0-1 16,10-6-76-16,-16 8-75 0,-1 3-114 15,-3 0-205-15</inkml:trace>
  <inkml:trace contextRef="#ctx0" brushRef="#br0" timeOffset="-3579.02">20176 11370 1154 0,'-1'-2'57'0,"-1"1"37"0,2 0 35 16,0 0 31-16,0 1 89 0,0 0-141 16,0 0-11-16,0 0-24 0,0 0-14 15,0 0-27-15,0 0-9 0,0 0-10 16,0 0 8-16,0 0-1 0,0 0 2 16,0 0-12-16,5 0-4 0,-5 0-6 15,3 0 6-15,1 0 29 0,2 0 16 16,1 0 0-16,13 12 78 0,-6-6-70 15,5-2 6-15,1 1-7 0,1-5-38 16,3 4-7-16,24-1 7 0,-23 0-16 0,-2-2 1 16,-2-1-5-16,0 3 0 15,-1-1-3-15,15 1 3 0,-4 0-5 16,-17-1-7-16,10 1-128 0,-15-1-52 16,-1 1-110-16,-1-1-181 0,0 0-118 15,-3 1 88-15</inkml:trace>
  <inkml:trace contextRef="#ctx0" brushRef="#br0" timeOffset="7973.1">22183 11328 1704 0,'0'-2'-10'0,"0"-1"4"0,0 1-1 15,4 1 6-15,-4 0-4 0,3 1 3 16,-1 0 9-16,1 0 29 0,1 0 8 16,0 0 3-16,2 0 35 0,1 0-27 15,14 12 35-15,7-2-77 0,-12-7-8 16,22 5 11-16,-17-6-12 16,0 0-2-16,3-2 3 0,1 3-8 0,2-3 4 15,24 0-43-15,-25 0-164 0,-2 0-256 16,-1 0-59-16,-3 0 44 0</inkml:trace>
  <inkml:trace contextRef="#ctx0" brushRef="#br0" timeOffset="9274.37">24143 11356 1057 0,'-4'0'20'0,"1"-2"-6"16,3 2 1-16,-3-2-8 0,0 2-12 15,1-2 15-15,0 2-7 0,1-2 2 0,-1 2-10 16,2-1 10-16,0 1-8 15,-2 0 1-15,1 0 0 0,0 0-3 0,0 0-5 16,1 0 3-16,0 0-26 16,-1 0-3-16,1 0-33 0,-1 0-37 15,1 0-40-15,0 0-9 0,-2 0-2 16,-1 0-104-16,3 0 181 0</inkml:trace>
  <inkml:trace contextRef="#ctx0" brushRef="#br0" timeOffset="9696.66">24045 11385 819 0,'0'0'71'0,"0"0"34"0,0 0 25 16,0-2-15-16,0 2-26 0,0 0-8 16,0 0 57-16,0 0-18 15,0 0-84-15,0 0 0 0,0 0-30 16,0 0-6-16,0 0-3 0,3 0-5 15,-3 0 1-15,4 0 1 0,0 0 6 16,-1 0-1-16,2 0 4 0,0 0 2 16,2 0 1-16,2 0 30 0,1 0-2 15,18 0 48-15,-13 3-80 0,2-3 7 0,1 0-16 16,1 0 15-16,-1 0 9 16,2 0-6-16,19 0-8 0,-20-6-12 0,0 6 1 15,-1-4 1-15,-3 4-105 0,-1-6-184 16,-1 6-178-16,6 0-366 0</inkml:trace>
  <inkml:trace contextRef="#ctx0" brushRef="#br0" timeOffset="10484.58">24838 11420 731 0,'-1'-1'67'15,"0"1"109"-15,1 0-40 16,0 0-58-16,0 0 45 0,0 0-4 16,0 0-72-16,0 0-10 15,4 0-14-15,-1 0-14 16,1 0-5-16,1 0-3 0,-1 0 4 15,7 0 9-15,9 0 11 16,-6 0-85-16,17-5-503 16,3 0-177-16</inkml:trace>
  <inkml:trace contextRef="#ctx0" brushRef="#br0" timeOffset="19954.64">13972 12995 1109 0,'-5'0'84'16,"-2"0"153"-16,2 0-37 15,5 0-130-15,-2 0 49 0,2 4-34 16,0-4-62-16,0 0-2 0,6 0 126 16,-6 3-38-16,5 0 18 0,0 0-37 15,0 1 7-15,2 0-5 0,2 1 0 16,15 8 113-16,8 0-5 16,-13-6-121-16,29 5 22 15,5-2-45-15,-23-7-21 0,33 1 57 16,4-3 18-16,-33-1-67 15,0 0-7-15,39 0-7 0,-37-5-23 16,-1 0-7-16,2 0 5 0,-1 0-1 16,2 0-2-16,-1 0 0 0,36-6-6 15,-3 3 3-15,-37 3 2 0,-2 1-4 16,25-1-45-16,-32 4-27 0,-2 0-61 16,-2 1-64-16,-3 0-63 0,-1 0-58 15,-3 0-48-15,5 0-710 16,-6 5 142-16</inkml:trace>
  <inkml:trace contextRef="#ctx0" brushRef="#br0" timeOffset="21853.82">17716 13059 486 0,'-7'0'29'16,"-9"5"121"-16,2-2 59 15,6-3-105-15,-7 2 154 0,0-2-26 16,7 0-135-16,-7 0 87 16,2 0-56-16,7 0-86 0,0 0-1 15,-1 0 22-15,3 0-32 0,1 0-7 16,1 0-2-16,1 0-3 0,0 0-6 15,1 0-6-15,0 0-3 0,0 0 1 16,0-3-6-16,0 3 3 0,5 0 61 16,2 0 9-16,2 0 26 0,5 0 21 15,3 0-48-15,29 0 92 0,16 0-54 16,-26-5-77-16,41-1 18 16,4 1-21-16,-41 5-25 0,47-4 6 15,4-2 0-15,-45 6-2 16,3-2 6-16,50-4 13 0,-50 3-16 15,2 0-5-15,-1-1 4 0,1 2-9 16,1-2 4-16,-2 2-5 0,2-1-1 16,48-1 2-16,-52 4-1 0,-3 0 2 15,-3 0-3-15,-1 0-2 0,-6 0-5 16,0 0 2-16,-5 7-3 0,26-3-4 16,-9 6-63-16,-26-6 15 0,10 2-105 15,-9-1-6 1,-13-3 88-16,5 2-82 0,-8-1-31 15,-5-2 74-15,-1-1-52 0,0 1-394 16,0 0 185-16,0-1 16 0,0 0 107 16</inkml:trace>
  <inkml:trace contextRef="#ctx0" brushRef="#br0" timeOffset="24088.07">18075 11334 1374 0,'0'3'114'16,"0"1"18"-16,0-3 53 0,0 0 10 0,0 0 3 15,0 0-23-15,0-1 105 0,0 0-158 16,0 0-7-16,0 0-14 0,0 0-13 15,0 0-30-15,3 0 33 0,1 0-21 16,-1 0 5-16,1 0 1 0,3 0-30 16,15 0-8-16,13 0-28 0,-13 7-10 15,28 2 17-15,-21-5-9 16,-1 0 4-16,3-1-12 0,1 0 0 16,2 0 3-16,30 3 4 0,-32-4-3 0,-1 1-11 15,-2-3-12-15,1 3-45 16,-1-2-91-16,27 0-482 0,-29 0 123 0,-1-1-231 15,1 0 132-15</inkml:trace>
  <inkml:trace contextRef="#ctx0" brushRef="#br0" timeOffset="32058.3">19354 10906 446 0,'-3'-2'7'0,"-1"0"-1"0,-1-3 12 0,2 1 18 16,1 2 6-16,-1-2 4 0,1 2 13 15,-1-2 2-15,-1-2 82 0,1 3-55 16,-2 1-22-16,3 0 5 0,-3-1 2 16,0 2-16-16,-4-2 32 0,-4 1 2 15,8 2-32-15,-7 0 34 16,6 0-62-16,0 0-20 0,-1 0 1 0,0 0 1 15,0 0 10-15,-10 12 30 0,7-7-30 16,0 0-3-16,-2 1-2 0,0 2 4 16,-1 2 9-16,-13 12 41 0,13-8-32 15,-2 1 1-15,2 1-13 0,0 2-1 16,2 2-9-16,-10 23 2 0,6 3 7 16,8-20-13-16,1 25 19 15,6-25-11-15,0 1 5 0,0 1 1 16,6 0 6-16,2 1 0 0,17 31 35 15,-10-31-36-15,6 1-4 0,5-1-3 0,2 0-5 16,6-3-1-16,47 23 12 0,-34-26-22 16,5-3 0-16,6-2 1 0,2-4-1 15,3-2 2-15,134 8 2 16,-133-18-8-16,-2-2 0 0,57 0-4 16,-66 0-3-16,-2-9 4 0,-1 3 6 15,-3-1-8-15,0 0 5 0,36-10 0 16,-46 8-2-16,-1-2-5 0,-3-1 9 15,-4 0-4-15,-1-2 2 0,-2 0 2 16,17-18 2-16,-24 17-1 0,-4-3 3 16,-2 0-1-16,-1-1 2 0,-3-1-1 0,2-22 2 15,-6 19-9-15,-5 1-1 16,0-1 4-16,0-2-3 0,0 1-2 16,-19-27 13-16,-2 0 5 0,11 25-14 15,-15-21 4-15,11 25-13 0,-2 0 0 16,-2-1-3-16,-2 2 3 0,-53-45-11 15,43 45 7-15,-6-1-6 16,-50-19-34-16,-19 4-40 16,46 20 30-16,-73-16-75 0,62 17 73 15,-2 6 6-15,-1-1 3 0,-1 3-9 16,-2 3-22-16,-67 1-170 0,77 4-6 16,6 7-154-16,5 1-49 0,9 2 59 15</inkml:trace>
  <inkml:trace contextRef="#ctx0" brushRef="#br0" timeOffset="33136.55">20116 11792 1213 0,'0'0'24'0,"0"0"63"0,0 0-6 15,0 0 16-15,0 0 26 0,0 0 6 16,0 0-15-16,0 0 19 0,0 0-105 16,0 0-15-16,0 0 2 0,0 0 40 15,0 0 9-15,9 14 78 0,-1 4-95 16,-2-6-33-16,6 21 14 0,-9-13-10 16,2 2-6-16,7 49-3 15,-10-48-9-15,1-1-1 0,-1-1 2 16,1 0 4-16,1-2 0 0,2 13 7 15,-2-18-8-15,-1-1-1 0,0-2 0 16,-1 0-8-16,1-2-21 0,2 5-208 16,-1-3-243-16,-3-9 100 15,3 1-506-15,-2-3 556 0</inkml:trace>
  <inkml:trace contextRef="#ctx0" brushRef="#br0" timeOffset="33716.85">20037 12186 1602 0,'-1'-7'19'0,"-1"1"28"16,2 1 33-16,-1 1 33 0,1 1 8 0,0-3 76 16,0 3-120-1,0 2-73-15,5-1-10 0,-5 2 4 0,5 0 2 16,-1 0-4-16,0 0 0 0,3 0 1 16,2 7 1-16,11 5 4 0,-7-6-3 15,0 1 2-15,0 1-1 0,0 1-1 16,-1-2 5-16,-1 1-6 0,10 7 10 15,-11-9-3-15,-1-1 0 0,0-1 6 16,-2-1-4-16,2 0 8 0,-1-1 22 16,9-2 53-16,-8 0-25 0,0 0-16 15,-1-8-7-15,1 0-19 0,1 0-17 0,0-1-2 16,9-14 8 0,-1-1-11-16,-2 0-9 0,-5 5-21 15,-6 12-43-15,1-3-322 0,-6 6-17 16,0 1-154-16,0 3 72 0,0 0 77 15</inkml:trace>
  <inkml:trace contextRef="#ctx0" brushRef="#br0" timeOffset="35946.54">20692 12299 1403 0,'1'-2'63'0,"2"0"162"16,-2 2-74-16,0-1-48 0,0 0-24 16,0 1-24-16,-1 0-24 0,0 0-11 15,0 0 49-15,0 6-14 0,0 0 2 16,0 0-14-16,0 2-9 0,0 1-16 15,-5 1-7-15,-1 14 12 0,6-10-11 16,-4 1 7-16,4 0-8 0,-3 0-5 16,3 0 3-16,0 1-16 0,0 12-22 15,0-15-8-15,0-1-16 0,4-2-20 16,3-1-19-16,2-3-46 0,1-4-58 16,18-2-467-16,6-10-128 0,-16 1 541 15</inkml:trace>
  <inkml:trace contextRef="#ctx0" brushRef="#br0" timeOffset="36212.24">20641 12370 2032 0,'-2'-5'39'0,"0"-5"110"15,2 4 16-15,0 4-120 16,0 0-3-16,0-1-40 0,0 2-3 16,14-3-5-16,-9 3 2 0,2 0 3 15,0-1 2-15,1 1-2 16,3 1 0-16,-1 0-16 0,13 0-221 15,4 0-467-15,-12 0 177 0</inkml:trace>
  <inkml:trace contextRef="#ctx0" brushRef="#br0" timeOffset="36602.55">21011 12319 1574 0,'0'0'7'0,"-6"0"32"0,0 0 3 0,0 7-1 16,-1-2-1-16,1 3 2 0,-3 0-14 15,1 1-2-15,-8 13 1 16,3-1-20-16,8-10-2 0,-1 7 10 15,4-3-12-15,2-9-8 16,0 2-2-16,5-6 8 0,1-1 6 16,-1-1-2-16,21 0 28 15,-16-8 0-15,0 0 17 0,0 0 9 16,-1 1 2-16,0-1 5 0,1-7 65 16,-8 1-60-16,-2 8-67 0,0-8-5 15,-7 3-16-15,0 6-2 16,-6-2-95-16,6 6-13 0,-1 1-75 15,0 0-127-15,-2 0-147 0,1 0 9 16,2 0 89-16</inkml:trace>
  <inkml:trace contextRef="#ctx0" brushRef="#br0" timeOffset="36913.75">21151 12188 2290 0,'0'-9'87'0,"0"3"87"15,0 5-116-15,0-1-17 0,0 2-51 16,0 0-1-16,0 0 4 0,0 0 0 15,0 6 11-15,0 0 1 0,0 14 7 16,0 6-14-16,0-11 5 0,-11 17 5 16,4-1-8-16,2-16 1 15,-3 13-6-15,5-15-3 0,0-1-54 16,-3 24-487-16,4-27 150 16,2-2-138-16,0 1 54 0</inkml:trace>
  <inkml:trace contextRef="#ctx0" brushRef="#br0" timeOffset="37224.32">21363 12256 1421 0,'0'0'33'0,"0"0"69"0,0 0 100 16,4 0-98-16,2 0 97 0,-1 0-140 16,-1 0-23-16,3 0-26 15,-1 0-2-15,1 0 1 0,2 0-4 0,8 0 1 16,-8 0-11-16,0 0-1 0,1 0-2 15,-1 0-32-15,1 0-84 0,-3 0-138 16,6 0-729-16,-8 0 560 0</inkml:trace>
  <inkml:trace contextRef="#ctx0" brushRef="#br0" timeOffset="37413.3">21357 12386 2357 0,'-5'2'-4'0,"2"1"25"0,1-2 34 16,2 0 10-16,0 0 67 0,4-1-97 16,2 0-31-1,10 0 1-15,5-6-8 0,-8-1-6 16,15-3-112-16,-14 5-127 0,0 1-301 16,-2 0-102-16,-1 1 87 0</inkml:trace>
  <inkml:trace contextRef="#ctx0" brushRef="#br0" timeOffset="38515.94">21966 12297 1300 0,'0'-4'214'0,"0"4"-69"0,0-5 120 15,0 4-132-15,0 0-2 16,0 0-34-16,0 0 5 0,0 0-20 0,0 1-12 16,0-2 35-16,0 1-71 15,0 1-35-15,0 0-22 0,0 0-5 16,0 0 25-16,0 13 9 16,0 3-2-16,0-4-5 15,0 18 3-15,0-13 8 0,0-1 45 16,0 1 4-16,0 2-1 0,0-3-6 0,0 2-44 15,0 14 4-15,5-5-18 16,-5-16-52-16,0 9-308 16,0-1-593-16,0-11 376 0</inkml:trace>
  <inkml:trace contextRef="#ctx0" brushRef="#br0" timeOffset="39332.19">22213 12443 1135 0,'0'0'0'15,"0"0"58"-15,0 0 140 16,5 0 3-16,1 0-138 15,3 4 64-15,-3-1-75 0,1-3-7 16,0 0-8-16,1 0 2 0,1 0-1 0,1 0-3 16,9 0 5-16,1-10 23 15,-11 5-26-15,7-4 15 16,-4 0-26-16,-9 5 18 0,3-3 64 16,-4-1-25-16,-2 4-61 15,0-3-6-15,-6 0-15 16,-9-1-27-16,9 6 19 15,-1 2 3-15,0 0 0 0,-17 7-3 16,14 0 4-16,1 1-1 0,-10 12 5 16,4 2 12-1,8-11-3-15,-3 13 4 0,6-1-3 16,4-12-3-16,0 8-1 0,8-3 1 16,0-10 0-16,12 3-1 15,7-4-43-15,-11-5-57 16,22 0-346-16,2-7-491 15,-19 0 477-15</inkml:trace>
  <inkml:trace contextRef="#ctx0" brushRef="#br0" timeOffset="39885.03">22597 12361 1975 0,'0'-4'21'0,"6"4"91"16,-3 0-24-16,-1 0-2 0,0-2-11 15,-1 2-12-15,1 0-21 0,6-2 30 16,-4 2-51-16,1 0-12 15,0 0 0-15,9-4-10 0,-6 4 1 16,0 0 0-16,2 0 5 0,-1 0-10 16,1-1-13-16,0 0-98 0,9 0-475 15,0 0-530-15,-12-2 710 16</inkml:trace>
  <inkml:trace contextRef="#ctx0" brushRef="#br0" timeOffset="40308.34">22974 12218 2198 0,'4'-4'58'0,"-2"1"38"15,0 2 42-15,0-1-5 16,-1 2-37-16,-1 0-31 0,0 0-37 15,0 0-24-15,0 0-6 0,0 5 14 16,-17 10 7-16,8-7-9 16,-12 16 4-16,-1 3-7 15,12-12 0-15,-8 15 8 16,7 1-9-16,8-16-5 0,2-1 5 16,1 13 10-16,0-16-15 0,8 2-4 15,-1-3 2-15,2-2 3 0,0 0 8 16,1-1 4-16,13-1 10 0,1-4 3 15,-13-2-13-15,11 0 8 16,-4-7-4-16,-11 1-9 0,4-4 10 16,-4-1 4-16,-6 6-14 15,-1-2-1-15,0-7-26 0,-7 6-1 16,-1 0-24-16,-2 1-34 0,-3 0-51 16,-1 2-75-16,-2 2-88 0,-22 3-768 15,-4 6 51-15</inkml:trace>
  <inkml:trace contextRef="#ctx0" brushRef="#br0" timeOffset="44144.38">14108 12937 330 0,'0'0'-1'15,"0"-1"3"-15,0 1-10 16,0 0-6-16,-4 0-13 16,4 0 9-16,-3 0 12 0,3 0 3 15,-4 0-6-15,3 0-3 0,-2 5-28 16,2-5-20-16,0 5 1 0</inkml:trace>
  <inkml:trace contextRef="#ctx0" brushRef="#br0" timeOffset="44350.59">14069 12930 585 0,'4'0'-6'0,"0"0"-8"15,8 0 385-15,-8 0-250 16,0 0-83-16,2 0-15 0,2 0-4 15,2 0-6-15,16-6 17 0,-11 1-62 16,4 0-207-16,2 0-58 0,1-1-6 16</inkml:trace>
  <inkml:trace contextRef="#ctx0" brushRef="#br0" timeOffset="46207.17">13327 9870 2068 0,'3'-4'33'0,"1"1"25"16,-1 0 18-16,5-4 73 0,-5 4-73 15,1-1 5-15,-1 1 21 0,2-3-3 16,1 1-26-16,10-10 36 0,-5 7-49 15,1-2-7-15,4-1-6 0,1-2-13 16,4-1-27-16,29-16-1 0,-23 15-2 16,2-1 3-16,0 1-3 0,0 1-2 0,-2 1-4 15,22-10-1-15,-29 15 3 16,-3 1-2-16,-2 1-2 0,-3 2-3 0,-2 1-2 16,4 0-9-16,-8 2-37 0,-2 0-68 15,1 1-67-15,0 0-83 0,-2 0-30 16,5 0-557-16,-2 0-59 15</inkml:trace>
  <inkml:trace contextRef="#ctx0" brushRef="#br0" timeOffset="46703.17">13648 9570 1174 0,'-4'-2'134'0,"2"0"-29"0,-1 1 26 16,2 0-23-16,-2 0-16 0,0 0 73 15,2 0-98-15,0 0 2 0,0 1 0 16,1 0 2-16,0 0 2 0,0-2 89 16,0 1-79-16,0 0-9 0,0 0-12 15,6 0-8-15,-6-1-12 0,11-4 31 16,-5 2-38-16,1-1 3 0,2 0-5 0,3-1 4 15,4-1-4-15,22-7 26 16,-14 8-31-16,1 0-8 0,-1 1-10 16,1 1-8-16,-1 2-3 0,18 2 4 0,-25 0 4 15,-3 8 1-15,-2 0 0 0,-2 1 3 16,-3 1 5-16,0 15 5 0,-7-10-13 16,0 3-5-16,-10 2-1 0,-4 1-4 15,-3 2-5-15,-28 29-173 0,16-26-29 16,-2 1-123-16,-1 0-214 0,0 0-133 15,0-3 93-15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3-21T10:48:25.6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1266 385 1444 0,'0'-1'79'0,"0"-1"46"16,0-1 57-16,0 1 6 0,0-5 168 16,0 4-218-16,0 1-7 0,0-1-16 0,0 1-10 15,0 0 35-15,0 2-115 16,0 0-14-16,0 0-8 0,0 0 3 0,0 0-7 16,0 0-5-16,0 0 1 0,0 0 0 15,0 4 1-15,3 6 4 0,-3-3-1 16,5-1 1-16,-5 4 0 0,3 2 5 15,6 14 14-15,-3 3-14 16,-2-15-5-16,3 14 4 16,-2-1 10-16,-2-15-7 0,-1-1-3 15,3 11 4-15,-4-13-10 0,2 8-14 16,0-3-135-16,0-4-349 16,-3-6 99-16,0 1-686 15,0-4 268-15</inkml:trace>
  <inkml:trace contextRef="#ctx0" brushRef="#br0" timeOffset="707.21">1115 167 623 0,'-7'8'0'16,"0"3"29"-16,-12 6 104 0,11-5-20 16,-1 0-18-16,-3 2-21 0,4 3 21 15,-2 4 3-15,-10 31 84 0,10-20-97 16,3 5-33-16,2 1-6 0,2 2 12 16,3 1-24-16,0-1 2 0,14 37 33 15,11-10-16-15,-9-39-31 0,3-4-8 16,23 12 2-16,5-15-11 15,-22-14-4-15,30-7-4 16,-1-8 4-16,-27-1 7 0,1-4-3 16,27-19 8-16,-5-7 9 15,-24 17 30-15,18-25 99 16,-8-2 2-16,-22 25-82 0,8-24 64 16,-14 24-55-16,-3-1-10 0,-1-2-7 0,-2 2 17 15,-2-2-22-15,-7-27 14 0,-3 28-66 16,-4 2-2-16,-3 1-9 0,-3 2 0 15,-30-14-23-15,20 23 15 0,-1 1-4 16,-3 4-8-16,1 3-35 0,-35 4-182 16,37 0 61-16,-2 0-47 0,5 8-65 15,2-1-179-15,3 0-53 0</inkml:trace>
  <inkml:trace contextRef="#ctx0" brushRef="#br0" timeOffset="1372.11">1852 236 539 0,'0'6'-6'16,"1"-6"115"-16,-1 7 37 0,1-2 51 15,1 2 4-15,0 13-1 0,-1-7-138 16,0 1-2-16,1 2-11 0,0 3-28 16,0 3-10-16,2 20 9 0,-2-22-19 15,0 3 5-15,0-3-2 0,-1 0 2 16,2-1-4-16,-1-3 4 0,2 17 1 15,0-10-3-15,-3-13-4 0,0-4 2 16,1 5 3-16,-2-6 4 16,0-4 4-16,0-1-24 15,0 0-205-15,0-7 16 0,-7-9-220 16,-2-8 97-16,5 9 190 16,0-2-9-16</inkml:trace>
  <inkml:trace contextRef="#ctx0" brushRef="#br0" timeOffset="1856.92">1819 366 1440 0,'-6'-14'30'15,"2"1"19"-15,1 2 20 0,-2-7 123 16,4 10-106-16,0 0-15 0,1-1-25 0,0 0-17 16,6-11-7-16,0 9-16 0,1-1-5 15,1 1 3-15,2 0-6 0,1-1-5 16,16-9 7-16,-13 13 8 0,3 1-3 16,-2 3-2-16,1 1 3 0,15 3-7 15,-17 0 2-15,-1 7-1 0,0-1 0 16,-2 3 2-16,8 11 2 0,-11-8 0 15,-3 0-2-15,0 1 1 0,-3 0 3 16,-2 14 65-16,0-12-21 0,-6-1 4 16,0 0-17-16,-3-1-7 0,1 0-8 15,-13 12 28-15,9-14-23 0,1 0 13 16,0-1 0-16,0-1 1 0,-6 4 25 0,10-9-46 16,1 0-5-16,2-2-4 15,1-2-6-15,2 0-7 0,1 0-12 0,0 0-4 16,0 0 1-16,0 0 2 0,5 0-7 15,2-4 7-15,-1 4-18 0,2 0-11 16,-1-3-11-16,3 3-22 0,10 0-70 16,-10 0 77-16,-1 0 11 0,0 0 13 15,-1 7 5-15,7 6 13 0,-10-5 30 0,1-2-3 16,-2 3-1-16,1 0 9 16,-2 1 17-16,0 1 18 0,-1 11 84 15,-2 0-5-15,0-11-67 0,0-1 4 16,-14 7 56-16,7-11-46 0,0 2 8 15,-2-2 5-15,-1 1 19 0,-1-1-10 16,0-1-20-16,-2-1-16 0,-11 1-16 16,0-3-28-16,13-2-17 15,-9 0-93-15,2-6-224 16,11 6 66-16,-5-14-701 16</inkml:trace>
  <inkml:trace contextRef="#ctx0" brushRef="#br0" timeOffset="2685.58">2291 500 1834 0,'-7'-3'19'0,"2"1"15"15,-1 2 16-15,-1 0 5 0,-7 0 3 16,7 0-53-16,-1 6-5 0,0 1 0 16,0 1-2-16,-1 1 0 0,1 0 2 15,-6 11-1-15,7-10 2 0,1 1-3 16,3-2 2-16,1 1 4 0,2-3-3 16,0 0 1-16,6 4-7 0,0-7 3 15,0 0-1-15,-1-2 8 0,1-2-2 16,0 0 0-16,1 0-2 0,7 0 2 15,1-16 4-15,-6 8-5 0,6-6 1 16,-2-3-1-16,-7 10 0 16,2-8-6-16,-5 7-1 0,0 3 4 15,-1 0-1-15,1 1 1 0,-2 1-2 16,1 1-4-16,1 2-7 16,1 0 11-16,0 5 4 0,5 4 5 15,4 4-1-15,-5-7-3 16,7 7-3-16,-5-8 5 0,-1 0-2 15,-1 1 2-15,1-2-4 0,0-1-20 16,1-1-64-16,9-1-489 0,-1-1-356 16</inkml:trace>
  <inkml:trace contextRef="#ctx0" brushRef="#br0" timeOffset="2953.52">2477 280 2070 0,'0'0'-7'15,"0"5"6"-15,0-5 8 0,0 6 16 16,0 7 48-16,0-3-36 0,4 0-13 16,1 3-4-16,-5 2 0 0,9 18 20 15,-6-15-20-15,1 1-3 0,-1 0-7 16,-1 0 3-16,0 0-6 0,-1-1-1 0,1 13 0 15,-2-16-6-15,0 0-3 0,0-3-42 16,0-1-56-16,0-1-61 0,0-1-76 16,0-2-71-16,0 1-472 0,0-5 439 15,-5-3 113-15</inkml:trace>
  <inkml:trace contextRef="#ctx0" brushRef="#br0" timeOffset="3074.66">2494 532 1237 0,'7'-11'-3'0,"6"-9"-2"0,-7 13 5 0,0 1 6 15,1 1 6-15,0 0-2 0,1 1 0 16,7-1 10-16,-8 2-51 0,2 1-95 16,0 0-90-16,0 0-91 0,11 0-176 15</inkml:trace>
  <inkml:trace contextRef="#ctx0" brushRef="#br0" timeOffset="3437.44">2856 495 1915 0,'0'-6'33'0,"0"1"42"15,0 0 58-15,-5 2 51 0,0 0-4 16,-4-2 109-16,4 3-205 0,0 0-30 16,-1 0-32-16,-1 0-18 0,-7 2-28 0,7 0 17 15,-2 0-1-15,1 7 5 16,-1 2 0-16,1 2-6 0,-8 12-1 0,9-8 6 16,2-1 2-16,0 1-7 0,5 2-6 15,0-4-9-15,0-1-14 0,8 9-61 16,38 3-541-1,-25-24-92-15,-10 0 234 16,-1-7 55-16</inkml:trace>
  <inkml:trace contextRef="#ctx0" brushRef="#br0" timeOffset="3923.59">2945 208 2444 0,'0'0'-3'16,"0"0"-8"-16,0 0-17 0,0 0 16 16,0 0 11-16,0 6 3 0,5 9 9 15,-5-4 2-15,0 2-1 0,3 3 3 0,-3 3 1 16,0 24 11-16,0-20-16 0,0 0 5 15,0 0-6-15,0 0-3 16,0-1-2-16,0 17-3 0,0-3 4 16,0-22-5-16,0 10-2 0,6-8-16 15,-6-10-2-15,4 0-19 16,0-5 19-16,-1-1 13 16,5 0-55-16,-3-6 11 0,1-3-2 15,1-1 17-15,1-1 12 0,1-1 17 16,0 0 3-16,11-11 2 0,-12 13-5 15,1 2 1-15,-2 1-2 0,-1 3 4 16,3 2 1-16,-4 2 6 0,-2 0-1 16,1 0-2-16,-1 0 8 0,1 6-4 15,-1 0 5-15,5 8 3 0,0 3-5 16,-5-8-6-16,6 7 0 0,-5-8-2 16,0-1-2-16,2 0-33 0,-1 1-91 15,0-3-145-15,3 1-238 0,10 4-453 16</inkml:trace>
  <inkml:trace contextRef="#ctx0" brushRef="#br0" timeOffset="4657.03">3832 257 1839 0,'-4'-5'11'0,"-6"-3"88"0,5 5-21 16,-1 0 26-16,-1 0-6 0,-1 0-16 0,-9 0 23 15,8 3-91-15,-2 0-3 0,-1 0-8 16,0 0-3-16,-16 18-11 0,14-7 3 16,-1 2 4-16,0 2 8 0,0 3-3 15,-13 27 2-15,17-22-7 0,0 3 4 16,3-1 8-16,2 0-3 0,2 1 2 15,2 20 5-15,2-25-15 0,0 0 2 16,9-2-6-16,-1-3 1 0,1-1-3 16,0-4-3-16,14 5-15 15,5-8 1-15,-12-8 10 0,16 0-61 16,2-19-29-16,-17 9 64 0,12-12-16 16,-5-2 40-1,1-11 14-15,-19 23 9 0,-3 3 8 16,0-1 14-16,1-3 83 0,-4 7-36 15,0 2 0-15,0 0-21 0,0 3-17 16,0-1-18-16,0 2-19 0,0 0-21 16,0 0 7-16,0 7 20 15,0 8 11-15,0 3-3 16,0-8-10-16,4 10 7 0,-1-10-7 16,2 0 3-16,0-1-2 0,-1 0 1 15,3 1-14-15,-2-3-36 0,8 9-246 16,0-4-494-16,-6-7 279 15</inkml:trace>
  <inkml:trace contextRef="#ctx0" brushRef="#br0" timeOffset="4955.64">4022 304 2276 0,'-3'-7'-8'0,"3"6"0"15,0 0-2-15,0 1-1 0,0 0-6 16,0 0 6-16,0 5 6 0,0 1 2 16,5 2 2-16,0 12 17 0,0-8-14 15,0 4 1-15,-1 1-5 0,5 16 15 16,-1 1-6-16,-4-18-13 15,2 11 5-15,-3-15-3 0,-2 1-28 16,1-2-52-16,-1-1-48 0,-1-2-48 16,0 0-30-16,0 1-294 0,0-6 199 0,0-3-8 15,0 0 76-15</inkml:trace>
  <inkml:trace contextRef="#ctx0" brushRef="#br0" timeOffset="5278.39">4022 225 1845 0,'-3'0'8'0,"1"0"-4"0,0 0 0 16,0 0 3-16,2 0-27 0,0 0 10 16,0 0-2-16,0 0 10 0,6 0 3 0,9 0 4 15,-6 0-2-15,1 0-1 0,3 0-2 16,14 16 7-16,-12-7-1 0,1 1 0 15,-1 1 0-15,-1 0 1 0,13 14 5 16,-14-12-7-16,-2 3 0 0,-3-1-2 16,0 1 8-16,1 17 35 0,-6-18-6 15,-2 1 7-15,-1-2 6 0,0 0 8 16,0 0-7-16,-8 14 23 16,-10-2-39-16,7-11-28 0,-12 12-4 15,-1-4-10-15,11-13-37 16,-12 7-236-16,14-10-106 0,-1-2-160 0,2-1 64 15</inkml:trace>
  <inkml:trace contextRef="#ctx0" brushRef="#br0" timeOffset="6539.3">4548 383 828 0,'0'0'51'0,"0"0"32"0,-1 0 175 15,1 0-136-15,0 0-8 0,0 0-11 16,0 0 53-16,0 0-98 0,0 0-11 16,0 0 8-16,0 0 3 0,0 0 51 15,4 0-73-15,-4 0-4 0,0 0-3 16,3 0 1-16,-1 0 33 0,0 0-43 0,-1 0-8 15,0 0-7-15,0 0-2 0,3 0 8 16,-2 0 5-16,3 0 11 0,0 0 6 16,2 0 12-16,17 0 22 0,-10 0-46 15,3 0-5-15,1 0 0 0,22 0 3 16,-20-7-12-16,-1 1-4 0,1 2 3 16,-1 0-3-16,16 0-1 0,-19 0-6 15,-1 4-3-15,-3 0-28 0,0 0-57 16,6 0-267-16,-11 0 53 0,-3 5-147 15,0 1-31-15,-2-1 55 0</inkml:trace>
  <inkml:trace contextRef="#ctx0" brushRef="#br0" timeOffset="6909.84">4777 283 1190 0,'0'-2'34'16,"0"-2"16"-16,5 1 82 0,0 0-95 15,-5 3-14-15,4-2-12 0,1 2-10 16,-1-1-3-16,-1 1-2 0,2 0 5 15,-1 0-4-15,9 12 108 0,-6-7-26 16,0 2 7-16,0 1-29 0,2 2-35 16,5 10 42-16,-8-9 3 0,-1 2 1 15,0 0 1-15,-2-1-18 0,-1 14 9 16,-2-14-33-16,0 2-1 0,-6-1-6 16,-1-1-3-16,-2 0-10 0,-14 16-57 0,10-14-42 15,-1 1-114-15,0-1-227 16,0 0-105-16,-1-3 58 0</inkml:trace>
  <inkml:trace contextRef="#ctx0" brushRef="#br0" timeOffset="8689.94">5250 365 1511 0,'-3'-2'58'15,"-1"-1"102"-15,2 1-47 0,-1 2-34 16,0 0 9-16,0-1 17 0,-2 1 48 15,2 0-110-15,-1 0-32 0,1 0-11 16,-2 0 5-16,-4 4-3 0,4-4-3 16,-2 6-1-16,2 1 3 0,-8 8 1 15,7-5 4-15,0 1 1 0,1 0 3 16,1 1-5-16,1 1-1 0,-1 12 1 16,4 2 0-16,0-15-6 0,13 12 0 15,-6-15 3-15,1 1-3 0,3-3-8 16,0 0-19-16,2-2-44 0,2-3-70 15,38-2-772-15,-35-8 476 16,2 0 80-16</inkml:trace>
  <inkml:trace contextRef="#ctx0" brushRef="#br0" timeOffset="9405.69">5393 425 1650 0,'-7'6'-5'0,"2"-6"2"0,1 5 13 15,1 0 17-15,-1 0 28 0,-1 5 54 16,3-6-68-16,-1 2-14 0,3-1-1 16,0 2-3-16,0-1-5 0,0 1-8 15,12 6-3-15,-7-8-7 0,2 0 2 16,0-1 0-16,3-2-1 0,-1-2 1 15,1 0-4-15,9 0 1 0,1-7 4 16,-12 0 3-16,5-3 13 16,-5 2 57-16,-4 1 16 0,-4 4-51 15,0-1-5-15,0 0-7 0,0 0 4 16,-6 0-11-16,-7-7 38 0,7 6-9 16,1 0-2-16,-1-1 23 0,-2-2 53 15,3 7-65-15,3-2-24 0,2 1-17 16,-2 0-3-16,2-1-23 0,0 2-11 15,0 0 2-15,0-1-1 0,0 2 9 16,10-5-2-16,-4 2 9 0,1 0-2 16,1 0 1-16,2 0 2 0,14-4-10 0,-13 4 5 15,3 1-3-15,-1 0 0 16,0 1-3-16,11 1-10 0,-14 0 10 16,-1 0 4-16,0 7-2 0,-2-2 4 0,7 7-5 15,-10-4 12-15,1-1-1 0,-1 1 2 16,-2 1 1-16,1 6 6 0,-3-6-7 15,0-1 0-15,0 2-3 0,0-2 3 16,0 0-1-16,-5-1-2 0,5 6-3 16,-5-6 6-16,5-5-3 15,0-2 7-15,0 0-5 0,0 0 6 16,0 0-4-16,0 0-4 0,0-7-1 0,0 0-7 16,9-9 7-16,-4 6 5 15,1-3-1-15,1 0-11 0,0 0 9 16,10-15-2-16,-9 15 3 0,0 0-8 0,0 2 3 15,-1 2-2-15,5-4-12 0,-6 10 3 16,-1 1 4-16,0 2 7 0,1 0-1 16,5 6 6-16,-4-1-3 0,0 2 1 15,0 0 1-15,0 1 4 0,9 10 7 16,-9-10-9-16,0 1 2 0,1 0-4 16,-2-1 1-16,7 6 3 0,-6-8-3 15,-2-1-25-15,1-1-58 0,0 0-69 16,-1-1-101-16,0-2-142 0,3 0-670 15,-4-1 647-15</inkml:trace>
  <inkml:trace contextRef="#ctx0" brushRef="#br0" timeOffset="9791.11">5958 337 919 0,'0'0'-15'0,"0"2"0"0,4-2 4 0,-4 4 96 16,20 9 234-1,-16-9-289-15,4 6-4 16,-4-5-8-16,1 1 42 0,0 0 13 0,0 1-1 16,3 8 35-16,-5-8-54 0,0 2-4 15,-2-1-5-15,1 0-16 0,0 6-1 16,-1-9-2-16,1 1 1 0,0-3-5 15,0-1-1-15,0 1-3 0,0-3-1 16,3 1 18-16,-1-1 20 16,-3 0 23-16,1 0 151 0,-2 0-102 15,1 0-33-15,0 0-26 0,1 0-26 16,0-9-21-16,5-10-7 0,-3 7-15 16,1 0-3-16,1-1 1 0,0-2-4 15,3-13 7-15,-3 17-22 0,-2-2-34 0,0 4-61 16,-1-1-70-16,-1-1-432 0,-2 8 137 15,0 0-11-15,0 3 105 0</inkml:trace>
  <inkml:trace contextRef="#ctx0" brushRef="#br0" timeOffset="10174.7">6275 385 930 0,'1'0'63'0,"1"0"57"0,2 0 208 15,-2 0-198-15,0 0-26 0,1 0-16 16,-1-6-17-16,5-1 7 0,-2 2-70 16,-2 0-8-16,2 0 0 0,-1-1 9 15,4-6 10-15,-5 9-6 0,-1-1-7 16,-2-1-1-16,0-3 5 0,0 4-6 15,0 0 5-15,-6 1-5 0,0 1 4 16,-5-2-12-16,4 4-1 0,0 0 0 0,0 0 1 16,0 0 1-16,-7 16 10 15,8-8 3-15,0 1 12 0,0-1 2 0,1 1 4 16,-3 11 26-16,5-10-34 0,2-1-8 16,1 0-6-16,0 1 2 0,0 6-4 15,0-9-2-15,7 1-1 0,0-2 4 16,-1-1-10-16,8 3-28 0,-6-4-35 15,2-2-72-15,0-2-108 0,1 0-175 16,11 0-461-16</inkml:trace>
  <inkml:trace contextRef="#ctx0" brushRef="#br0" timeOffset="10538.76">6470 302 1428 0,'0'0'-1'0,"0"0"-7"0,0 0 1 16,0 0-3-16,10 0 39 0,-6 0-3 16,-1 0 6-16,2 0-11 0,0 6 3 15,6 6 55-15,-6-5-35 0,-1 0-5 0,1 0-14 16,-2 0 1-16,2 6 21 0,-3-7-22 15,-2 1 1-15,1-2-4 0,0-1 2 16,-1 4 27-16,0-6-11 0,0 0-3 16,0 1 4-16,0-3-7 0,0 0 82 15,0 0-45-15,0 0 7 0,0 0-28 16,0-7-18-16,6-5-16 0,-1 5-19 16,-1 0 0-16,2-2 3 0,-1-1-2 15,7-8-11-15,-7 8-4 0,1 0-37 16,1 1-37-16,-2-2-52 0,7-8-364 15,-8 10 90-15,2 1-43 0,-2 3 91 16</inkml:trace>
  <inkml:trace contextRef="#ctx0" brushRef="#br0" timeOffset="11149.29">6783 244 1548 0,'-6'-5'29'0,"1"5"16"16,0-6 18-16,0 6-6 0,-8 0 67 15,5 0-73-15,-2 9-3 0,-1-1-8 16,1 2 7-16,-10 13 10 0,12-12-43 16,-1 1-5-16,-6 23 13 15,13-25-15-15,-1 0 0 0,3 6-4 16,0-9-6-16,0-2-2 0,0 0-2 16,7-1 6-16,4-2-7 0,-5-2 10 0,1 0-1 15,0 0-1-15,1 0 0 16,8-13-6-16,-7 7 7 0,-2 0 6 0,-1-1 1 15,0 0 0-15,3-7 1 0,-6 6-13 16,0 3 0-16,-2-4-1 0,2 2 1 16,-1-7 2-16,-1 7 7 0,-1 1-9 15,0 1 1-15,0 1-5 0,0-1-15 16,0 5 16-16,0 0 0 0,0 0 6 16,0 0 3-16,5 8-5 0,0-2 3 15,0 2 1-15,0 0 2 0,0 2 2 16,8 12 9-16,-8-9 19 0,1 2 9 0,0 0 21 15,-1-1 6-15,4 16 38 0,-7-17-59 16,0 0 7-16,-1 1 11 0,-1-2 0 16,0-1-14-16,0 1-13 0,-17 9-4 15,-1-2-19-15,8-11-23 16,-11 3-39-16,1-4-78 16,12-6 9-16,-6-1-295 0,1-6-437 15,8-2 348-15</inkml:trace>
  <inkml:trace contextRef="#ctx0" brushRef="#br0" timeOffset="11481.13">6874 277 1088 0,'5'0'0'16,"5"0"4"-16,-5 0 4 0,0 0 46 15,2 0 17-15,0 0 15 0,8 0 49 16,-5 0-100-16,-2 0-12 0,1-6-7 16,0 1 0-16,7-4 4 0,-10 4 25 0,1 2 21 15,-3-1 29-15,0 2 27 0,0-3 43 16,-4 3-127-16,0 1-12 0,0-1-3 16,0 0-4-16,-12 2 4 0,6-1-22 15,-1 1-1-15,0 0 1 0,0 0-6 16,-6 6-1-16,6 1 7 0,0-1 3 15,0 2 0-15,-12 19 16 16,14-17-16-16,-3 12 4 0,5-12-9 16,2 1 0-16,1-1-14 0,0 1-13 15,5 6-148-15,2-10 17 0,0-1-121 16,4-2-104-16,1-2-58 0,17-2-183 16</inkml:trace>
  <inkml:trace contextRef="#ctx0" brushRef="#br0" timeOffset="11765.49">7208 215 1508 0,'-6'-4'31'0,"-1"2"26"0,-8 2 116 16,8 0-84-16,0 0-7 0,0 7-21 16,1-1-14-16,-5 7-15 0,8-7-24 15,0 0-3-15,1-1 1 0,1 2 2 16,1 7-6-16,0-7 2 0,0 0-5 0,6 1 4 15,-1-1 0-15,7 8 12 16,-6-8-12-16,1 1 3 0,1-1-5 16,-1 2 2-16,9 6 8 0,-9-6-7 0,-1-2 5 15,-1-1-3-15,-1 0 6 0,1 5 7 16,-5-5-12-16,0-1 4 0,0 0-2 16,0 1-5-16,-17 5-63 0,8-5-29 15,1-1-58-15,-2-1-118 0,0 0-194 16,-11 1-429-16</inkml:trace>
  <inkml:trace contextRef="#ctx0" brushRef="#br0" timeOffset="12013.19">7432 389 1206 0,'7'5'57'16,"0"1"56"-16,2 5 253 0,-5-6-180 15,-1 2-36-15,-2-1-40 0,2 10 51 16,-3-1-60-16,0-8-76 16,-6 9-14-16,-1-6-33 0,0-2-99 15,-1 1-205-15,-2 1-294 0,0-3 21 0</inkml:trace>
  <inkml:trace contextRef="#ctx0" brushRef="#br0" timeOffset="12778.13">7903 94 2001 0,'-10'-19'118'0,"5"11"-3"15,1 1 37-15,0 3-1 0,1 4 10 16,-2 0 58-16,3 6-179 0,2 1-30 16,-1-3-16-16,1 3-10 0,0-2-14 15,0-1 18-15,0 1 9 0,0 0 3 0,0 5 3 16,0-2 1-16,0 5-3 0,0 1 3 16,0 0 2-16,-4 38 9 15,-1-15-14-15,5-22 1 0,-2 0-1 16,2-1-1-16,0-3 6 0,0 10-14 15,0-12 0-15,0-2-7 0,0-2-14 16,0 3-41-16,0-4 40 0,4-4 11 16,0 0 2-16,2 0-14 0,6 0-63 15,-3-7 41-15,-1 0 8 0,2 0 8 16,2-1 7-16,13-9-2 0,-12 9 23 16,-1 0 2-16,2 1-2 0,-4 2 2 0,13-2-5 15,-15 7 10-15,0 0-9 0,-1 0 0 16,4 0-14-16,-2 16 29 15,-7-11 0-15,-1 0 1 0,-1 1 10 16,0-1 17-16,0 6 73 0,0-6-41 16,-6 0 3-16,0-1-6 0,-1 1 15 15,-8 5 49-15,5-6-78 0,-1 1-20 16,1-1-16-16,-3 0-5 0,-9 3-4 16,11-4-2-16,0-1-6 0,0 0-25 15,1 0-44-15,-9-2-225 0,11 0 87 16,-1 0-46-16,2 0-114 0,-1-11-634 15,8 4 593-15</inkml:trace>
  <inkml:trace contextRef="#ctx0" brushRef="#br0" timeOffset="13217.52">8180 277 2128 0,'0'0'0'0,"0"0"-1"16,-5 0 11-16,5 0 15 0,-5 0 47 15,5 6-43-15,-2-1-13 0,2-1-6 0,-3 0 0 16,3 4-7-16,0-4-2 0,0 1-1 16,0 0 3-16,0 1-2 0,5 4-9 15,-1-7 4-15,1-1 2 0,-1 2 1 16,0-1-3-16,8 0 1 0,-7-2-6 15,2-1-10-15,1 0-10 0,9 0-54 16,-8 0 41-16,-1-8-1 0,2 2-6 16,-1 0 1-16,6-4-15 0,-8 6 50 15,0 0 9-15,-1 0-1 0,-3 0-6 16,4 2-6-16,-5 2 7 0,0 0 10 16,-1 0 7-16,1 0 0 0,1 8 41 0,-2-2-14 15,1 1 2-15,0-2 2 16,8 16 14-16,-6-14-42 0,6 6 5 15,-4-7-7-15,0-1-4 0,0 0-1 16,0 1 2-16,11 1-29 0,-10-5-72 16,3 1-129-16,-1-3-206 0,2 0-69 15</inkml:trace>
  <inkml:trace contextRef="#ctx0" brushRef="#br0" timeOffset="13456.27">8488 135 1504 0,'0'0'1'0,"0"6"19"0,0 10 91 16,0-5-19-16,0-2-5 0,0 0-7 16,0 3-6-16,0 12-1 15,0-11-61-15,0-1 0 0,0 1 0 0,5 1-8 16,-1 12 6-16,-4-13-9 0,0-2-27 0,4 2-52 15,-4-2-82-15,2 8-451 0,-1-11 225 16,2-1 21-16,-3-4 108 0</inkml:trace>
  <inkml:trace contextRef="#ctx0" brushRef="#br0" timeOffset="13573.04">8487 334 1766 0,'0'-6'30'0,"0"1"14"0,0-5 63 16,0 7-76-16,7-1-15 0,0 0-8 15,-3 1-4-15,9-4 0 0,-5 6-5 16,0-2-1-16,0 1 0 0,2 1-63 0,8-1-393 16,-8-1-19-16</inkml:trace>
  <inkml:trace contextRef="#ctx0" brushRef="#br0" timeOffset="14049.34">9214 254 1836 0,'3'-7'54'0,"0"-5"149"16,-3 6-48-16,0 0-30 0,0 2-16 0,0 2-15 16,-15 1 16-16,7 1-81 0,-2 0-17 15,0 0-2-15,-3 6 5 0,-16 5 13 16,16-6-22-16,-2 1-6 0,2 0 1 16,1 0-2-16,-5 5-6 0,13-5 3 15,1 0 3-15,3 0 1 0,0 8 2 16,7-6-5-16,-2 0 2 0,2 0-1 15,3 1 0-15,10 6 3 0,-10-6 2 0,1-3-2 16,0 1 0-16,-1-1 0 0,7 6 1 16,-12-6 4-16,0-1 1 0,-1 0 4 15,-1-1 10-15,-3 4 31 0,0-3-28 16,0-1-11-16,-10-1-9 0,-9 7-13 16,7-6-16-16,2 0-44 0,-2 1-65 15,-1-3-84-15,-14 2-492 0,15-3 148 16,-1-1 56-16,0 0 117 0</inkml:trace>
  <inkml:trace contextRef="#ctx0" brushRef="#br0" timeOffset="14297.25">9283 85 1608 0,'4'0'6'0,"1"0"-1"16,-3 0 1-16,3 0 16 0,-4 0 55 16,-1 0 34-16,0 7 23 0,0-1 9 15,0 7 22-15,0-3-102 0,0 0-1 0,0 3 3 16,-4 20 58-16,4-14-78 16,0-1-10-16,0 1-14 0,0 2-6 0,0 19 5 15,0-21-13-15,0 0 0 16,0-2-5-16,0 1 1 0,0 13-99 0,4-18-88 15,-4 0-144-15,4-3-266 0,1 0-17 16</inkml:trace>
  <inkml:trace contextRef="#ctx0" brushRef="#br0" timeOffset="14639.16">9521 281 2106 0,'-13'14'24'0,"8"-7"7"16,-2 1 9-16,1-2 4 0,0 2-5 15,-4 9 9-15,5-8-37 0,3 0-5 16,2 1-5-16,0 0 1 0,0 9-4 16,6-10 3-16,0 0-3 0,1-1 2 15,20 12 6-15,-17-17-5 16,12 0 1-16,-11-3 1 0,-1 0-2 15,1 0 4-15,1-8 3 0,6-7 102 0,-9 10-15 16,-3-1 41-16,0 0 6 16,-2-1 3-16,-3-5 44 0,-1 8-163 0,0-1-29 15,-5-1 0-15,-2 0-4 0,-14-6-23 16,10 6-21-16,-1 3-41 0,-2-1-39 16,1 1-51-16,-16 3-305 0,18 0 121 15,-2 0-183-15,2 7 28 0,2-7 71 16</inkml:trace>
  <inkml:trace contextRef="#ctx0" brushRef="#br0" timeOffset="15168.47">9738 283 1408 0,'0'12'4'16,"0"-6"50"-16,0 3 15 0,-6-3 24 16,1 11 77-16,-1-11-104 0,6 3-23 0,-3-1-5 15,3-1-16-15,0 8 1 16,0-9-20-16,0-1-7 0,0 0-1 0,7 0 2 15,5 0 7-15,-5-2 2 0,0-3 2 16,1 0-8-16,2 0 5 0,7-7 8 16,-7 7-20-16,-2-7-18 0,1 1-14 15,-1 1-12-15,2-3-16 0,-5 8 46 16,-3-4 7-16,0 4 3 0,0 0 8 16,-1 0 1-16,-1 0 0 0,0 6-4 15,0 0 1-15,3 6 3 0,-1-6 7 16,2 2-7-16,-1-2 3 0,2 1-1 0,5 5-8 15,-4-5 8-15,1-2 2 0,0 0 6 16,2-1 9-16,8 2 57 16,-8-4-13-16,0-1 18 0,1-1 11 0,8 0 135 15,-7 0-124-15,-3-7-7 0,1 1-9 16,1 0 27-16,4-5 204 0,-10 7-133 16,-1 1-17-16,1-1-51 0,-4-7 21 15,0 7-128-15,-12-5-15 16,6 2-26-16,-1 1-83 0,-2-1-154 0,-1-1-152 15,-23-11-1693 1</inkml:trace>
  <inkml:trace contextRef="#ctx0" brushRef="#br0" timeOffset="16890.16">1189 1276 2204 0,'-3'-3'164'0,"3"1"-34"0,0-1 142 15,0 1 1-15,0 0-150 16,0 1 86-16,0 0-74 15,4 0-105-15,-1 0-7 0,-3 0-21 16,2 0-3-16,-2 0-5 16,7-2-13-16,-4 1 14 0,0-1 3 15,1-1-12-15,3 0 13 0,2-1-5 16,2-2 1-16,16-6-3 0,-14 7-2 16,3 1 0-16,-3 2-3 0,1 3 1 0,-2 0 2 15,-2 0-7-15,6 14 0 16,-7 3 9-16,-6-7 2 15,-3 26-7-15,0-23 16 0,-7 0 0 16,-8 16-67-16,-3-3-33 16,8-13 73-16,-14 11-26 15,0-5 0-15,12-12 39 0,-12 5 14 16,3-5 13-16,12-6-7 16,-8-1 5-16,5 0 5 15,7 0 2-15,-2-5 42 16,3-1-30-16,4 6-34 0,-2-3-29 15,2 0-12-15,0 3 30 0,8-3 5 16,8-1 6 0,-6 4-7-16,14-1 1 0,6 1-4 15,-14 0 12-15,17 0-4 0,-1 6-19 16,-17 1 4-16,14 3-127 16,-5-2-175-16,-14-4 86 15,8 3-424-15,-4-3-382 16,-8-2 648-16</inkml:trace>
  <inkml:trace contextRef="#ctx0" brushRef="#br0" timeOffset="17383.75">1178 972 1648 0,'-27'-3'16'0,"14"3"-12"16,-1 0 3-16,1 7-14 0,-3 4 18 16,1 4 33-16,-1 3 10 0,-16 33 95 15,5 17-70-15,17-31-65 0,-4 43-2 16,14-1 4-16,0-41-2 15,7-2 4-15,16 31 12 0,-9-38-20 16,1-2-4-16,4-2-3 0,2-3-2 16,3-2-2-16,1-5-12 0,32 3-74 15,3-18-123-15,-30 0 63 16,28-21-120-16,-5-8 137 16,-28 12 118-16,22-21 31 15,-5-2 57-15,-24 19-22 0,-1 0 22 16,9-21 115-16,-18 23-99 0,-2-1-26 0,-1 0-19 15,-5 0 12-15,0 0 3 0,0-2 0 16,-25-21 40-16,-9-1-31 16,12 23-51-16,-31-14 3 15,-6 5-22-15,26 18-3 0,-34-6-9 16,-1 9-8-16,36 9 7 16,1 0-61-16,-22 9-422 0,31 0-60 15,4 1 65-15</inkml:trace>
  <inkml:trace contextRef="#ctx0" brushRef="#br0" timeOffset="18276.93">2021 1115 624 0,'-2'-3'69'0,"2"3"58"15,0 0 55-15,-1 0 20 0,1 0-29 16,-1 0-10-16,-1 0 93 0,1 0-47 16,1 0-136-16,-2 0 63 15,1 0-94-15,-2 0 4 0,2 0-11 16,-2 0-2-16,0 0 0 0,0 0-17 15,-5 0-3-15,3 0-11 0,-2 0-3 16,0 0 1-16,-2 8 4 0,0 0 1 16,-1 0-5-16,-11 11 3 0,10-7-6 15,2-2 0-15,2 0 0 0,0-1-3 0,2 0-1 16,1 0 2-16,2 5-11 16,2-1-3-16,0-7 7 0,17 6-6 15,-7-5 17-15,1-2 1 0,0 0 1 16,2-1 0-16,1 1-3 0,0-1 1 15,13 4 5-15,-5 0 4 16,-13-4-4-16,2 5 5 0,-5-1 31 16,-5-3-15-16,-1 4 25 15,0-3-32-15,-7 1-5 0,0 0 1 0,-2 2-4 16,-2-1-5-16,0 2-3 0,-16 9-4 16,-1-3-43-16,16-9-11 15,-11 3-163-15,3-4-178 16,13-6 21-16,-4 0-536 0,7 0 551 15</inkml:trace>
  <inkml:trace contextRef="#ctx0" brushRef="#br0" timeOffset="19023">2281 1156 1680 0,'5'-13'93'0,"-4"7"6"16,0 1 40-16,-1 0 5 0,0 0 22 16,0 2-16-16,0 0-22 0,0-1 57 15,0 3-121-15,-5 1-12 0,0 0-27 0,1 0-6 16,0 0-23-16,-1 0-5 0,-7 0-5 16,0 18 9-16,6-8-3 15,-7 18 5-15,7-12-3 0,2 1 11 16,-1 0-2-16,0 1-3 0,3 1 0 15,-1-2-3-15,1 15-1 0,2-17 1 16,0-2-7-16,0-1-12 0,0-2-13 16,6-3-4-16,-1 1 3 0,4 1-5 15,-5-7 33-15,2 0 2 0,1-2-3 16,1 0 1-16,1 0-3 0,2-8-8 16,12-10-29-16,-1-1 8 0,-12 8 34 15,8-9-7-15,-11 12 9 0,-1 0-2 16,0 1 0-16,-2 2 4 0,-1 1-4 15,0 2 5-15,-1 0-4 0,0 2 1 16,-1 0 0-16,1 0 1 16,0 7 6-16,0-3-1 0,1 2 0 15,0 0 2-15,0 1-1 0,0 0 5 16,4 9-3-16,1 1-5 16,-4-9-1-16,4 9-5 0,2-2-77 15,-4-9-26-15,4 5-265 16,-5-8-35-16,0 0-115 0,0 1 66 0</inkml:trace>
  <inkml:trace contextRef="#ctx0" brushRef="#br0" timeOffset="19400.75">2596 1086 1581 0,'0'-3'4'15,"0"2"1"-15,0-1 3 0,0 2-12 16,0 0-3-16,0 0 4 0,0 0-16 15,0 14 94-15,0-6-4 16,8 13 56-16,-5-7-104 0,0 0-1 16,0 2-1-16,0-1-4 0,0 0-5 15,4 27-2-15,-5-30-12 16,0-2 7-16,0 5-3 0,1-6 2 16,-3-7-13-16,1 1-34 15,-1-3-7-15,0 0-49 0,0 0-82 0,0 0-92 16,0 0-67-16,0-8-3 0,0-7-137 15</inkml:trace>
  <inkml:trace contextRef="#ctx0" brushRef="#br0" timeOffset="19940.1">2593 1068 1127 0,'0'-8'25'0,"-2"2"28"0,2-6 80 15,0 3-32-15,0 7-75 16,0-5-1-16,7 3-19 0,-2 2-3 15,6-3 27-15,-4 2 13 0,1 2 4 16,1 0 3-16,0 1-13 0,1 0-1 16,0 0 3-16,11 0 24 0,-1 5-38 15,-11 1-14-15,6 6 49 16,-1 0-5-16,-8-4-36 16,4 8 29-16,-6-7-18 0,-1-1 0 15,-1 1-2-15,1-1 1 0,-2 0-4 16,-1 1-4-16,0 8 19 0,0-9-27 15,-6 0-4-15,0 1-3 0,0 1 0 16,-1-2-2-16,0 1-1 0,-7 7 4 16,2-3-1-16,6-8-4 0,-4 3-3 15,7-4 3-15,-1-3-2 0,1 0 4 16,2 0-4-16,-1 1 0 0,1-2 1 16,-2 1 2-16,3-1-10 15,0 0 2-15,0 0-17 0,0 0 6 16,0 0 3-16,0 0 6 0,0 0-4 15,0 0 7-15,0 0 2 0,5 0 1 16,4-4 1-16,-9-1 0 16,6 5-1-16,-5 0 3 0,-1 0-3 15,0 0-1-15,0 0 3 0,0 0-3 0,0 0 4 16,0 0 3-16,0 0-1 16,0 0-4-16,0 0 2 0,0 0-2 15,0 0-1-15,0 0-6 0,0 0-10 16,0 0-4-16,0 0-17 0,-3 0-52 15,-2 0-46-15,3 0 17 16,-3 0-297-16,2 0 76 0,0 0-29 16,2 0 54-16,-2 0 72 0</inkml:trace>
  <inkml:trace contextRef="#ctx0" brushRef="#br0" timeOffset="20761.93">3032 1271 1958 0,'0'0'36'16,"0"0"18"-16,0 0 18 0,0 0-4 0,0 0-22 15,0 0-18-15,0 0-14 0,4 0 0 16,2 0 37-16,0 0-2 0,-1 0 1 16,4 0-10-16,1 0-36 0,16 0-3 15,-12 0-2-15,2 0 2 0,0 0 6 16,1 0 1-16,0 0-4 0,1 0-1 16,16 0-94-16,-18 0-90 0,1 0-183 15,-3 0-239-15,0 0 51 0,-2 0 107 16</inkml:trace>
  <inkml:trace contextRef="#ctx0" brushRef="#br0" timeOffset="21111.18">3257 1129 2128 0,'-1'-2'14'0,"-2"0"37"16,2 2-23-16,1 0-16 0,0 0-2 15,0 0-15-15,0 0 2 0,0 0 1 0,4 0 1 16,0 0 7-16,1 0 0 16,1 6-1-16,1 0 1 0,1 2-1 0,1-2 0 15,15 11 3-15,-1 1 5 16,-13-9-7-16,8 8 6 0,-11-8 0 15,-1 0 0-15,-2 1 3 0,-1 0 5 16,-1 2-1-16,-2 0-1 0,-7 15 1 16,-1-12-40-16,-2 1-33 0,-1 0-66 15,-2 1-117-15,-2 1-221 0,-1-2-94 16</inkml:trace>
  <inkml:trace contextRef="#ctx0" brushRef="#br0" timeOffset="22988.16">3646 1276 410 0,'0'-4'-2'0,"0"1"0"0,0-2-2 0,0-5 3 15,4 5-2-15,2 0 3 0,-2 0-2 16,0 1-4-16,1-1 8 0,0 2-2 16,2-2 34-16,-5 3-12 0,1 2 13 15,-2 0 12-15,0 0 18 0,1 0 28 0,-1 0 12 16,2 0 143-16,-2 0-130 15,0 0 31-15,1 0-12 0,-1 0 9 0,0 0-4 16,1 0-31-16,1 0 60 0,-1 0-111 16,1-6-23-16,1 1-17 0,-1-2-12 15,2-1-9-15,-1-2 3 0,8-12 0 16,-1-3-1-16,-5 14-1 16,2-14 7-16,-4 13-2 0,-1 1-3 15,-1-2 3-15,-1 0 0 0,-1 0-2 16,0 0 3-16,0-12 6 0,-7 14-7 15,0 1-3-15,0 0 1 0,0 2-4 16,0 2 2-16,0-1-4 0,-8 1-14 16,7 6 5-16,1 0-2 0,-1 0 3 15,1 9-1-15,-1 1 6 0,0 4 1 0,-5 21 6 16,7-14-1-16,1 3 7 16,1 0-5-16,1 2-2 0,0 1 4 0,3 0 1 15,0 25 18-15,0-3-10 16,0-28-14-16,5 20 17 0,-5-24-21 15,3-1 12-15,1-1-6 0,-4-1 5 16,3-1-2-16,-1-1-1 0,1 9-2 16,-2-12 3-16,-1-2-3 0,0-2 3 15,0 1-1-15,0-3 5 0,0-1 8 16,0 1 49-16,0-3-26 0,0 0-5 16,0 0-10-16,-4-5 15 0,0 5-39 15,4-7-9-15,-3 1 2 0,0-1-6 16,3 1 6-16,0-5 0 15,0 5 3-15,0 0 1 0,0 1 0 0,0-1 1 16,7 0-3-16,0-1 4 0,13-8-6 16,-9 7 2-16,3-1-6 0,1-1-13 15,0 1-34-15,2-1-47 0,-2 3-55 16,16-8-315-16,-16 9 131 0,-3 1-21 16,1 0 17-16,-2 2 67 0</inkml:trace>
  <inkml:trace contextRef="#ctx0" brushRef="#br0" timeOffset="23381.67">3870 1289 1544 0,'-5'3'28'0,"0"0"1"16,-2 0-1-16,2 0-22 0,-1 0-2 16,0 1 0-16,-8 4 1 0,2 3-3 15,6-4-1-15,-3 7 9 16,6-7-6-16,1 0 0 0,-1 1 0 15,3-2-14-15,0 1 7 0,0-2-6 16,0 5 0-16,0-6 7 0,7-2 0 16,-3 0 3-16,2-2 4 0,0 0 2 0,0 0-1 15,9-7-34-15,-7 1-17 16,1-3-34-16,-1 1-21 0,0-1-14 0,0-1-5 16,-1 1 38-16,5-8-5 0,-4 2 79 15,-4 9 13-15,0-1 28 16,-3 5-16-16,1 2-9 0,-2 0-10 15,1 0-5-15,0 0 3 0,0 0 15 16,1 0 44-16,0 5-14 0,0 0-13 16,1 0-6-16,0-1 2 0,1 0-8 15,1 2 5-15,4 5-2 0,-3-5-18 16,-1 0-1-16,1-1 3 0,1 1 10 0,0 0-51 16,-1-3-186-16,11 2-446 0</inkml:trace>
  <inkml:trace contextRef="#ctx0" brushRef="#br0" timeOffset="23682.43">4092 1220 1760 0,'-7'-3'38'15,"-5"2"62"-15,8 0-27 0,0 1-29 16,2 0-4-16,2 0-9 0,-3 0-19 0,3 0-10 15,0 0-5-15,0 0 0 0,0 0 0 16,0 5 3-16,0-2-6 0,6 1 8 16,-2-1 2-16,5 6 0 0,2 1-11 15,-5-3 4-15,5 3 10 16,-6-4-7-16,0 0 5 0,-1 1-3 16,-1-2-2-16,-2 3 4 0,2-1 1 15,-2 9 2-15,-1-8-3 0,0 1-6 16,0-1 6-16,0 1-3 0,0 0 1 15,-6-2-4-15,-4 8-118 0,5-8-35 16,-1-3-118-16,1 1-134 0,-1-1-46 0,1-1 75 16</inkml:trace>
  <inkml:trace contextRef="#ctx0" brushRef="#br0" timeOffset="24168.67">4272 893 1591 0,'1'-2'-1'0,"0"1"-1"0,-1 1 0 15,0 0 62-15,0 5 1 0,2 2 24 16,-2 1-1-16,1 3-22 0,0 3-4 15,1 3-27-15,2 24 2 0,-2-18-25 16,0 0 4-16,2 2-4 0,-1 0-6 16,2-2 5-16,-1 0 0 0,6 20 11 15,1-5-10-15,-5-23-3 0,5 11 1 16,-7-15-6-16,1-3 3 0,-1 1-3 16,-1-4-2-16,0 0-2 15,-1-1-3-15,2 1-23 0,-4-4 2 0,1-1-11 16,-1 0-20-16,0 0-35 0,0 0-27 15,0 0-9-15,0-13-39 0,-5 7 158 16,5-1 43-16,-7-1 22 0,3-2 17 16,-2 1 13-16,3 0 26 0,-4-10 127 15,3 2-40-15,4 12-139 16,0-4-3-16,0 5-47 0,0 1-9 16,0 0 1-16,0 0 1 0,0-1-1 15,7 0 1-15,8-10-12 0,-6 7 11 16,3-1-7-16,0 0-24 0,2 0-69 0,0-1-81 15,0 2-115-15,14-5-663 16,-15 7 552-16</inkml:trace>
  <inkml:trace contextRef="#ctx0" brushRef="#br0" timeOffset="25229.14">4581 1335 1212 0,'3'0'32'0,"-3"0"-13"0,2 0 1 16,-1 0-18-16,0 0 0 0,0 0-8 15,1 0 3-15,-2 5 177 0,1 1-71 16,1 6 44-16,-2-3-115 0,2 1-5 15,-2 1-1-15,0 2-12 0,0 1-5 16,0 0-4-16,-8 15-1 16,-6 0-117-16,3-4-449 0,4-14 142 15,2-3 45-15</inkml:trace>
  <inkml:trace contextRef="#ctx0" brushRef="#br0" timeOffset="26114.99">4812 968 1256 0,'3'-6'91'0,"-3"4"-19"0,2 1 13 15,0 0-38-15,-1 1-8 0,1 0-23 0,-2 0-8 16,3 0-4-16,-2 0 48 0,0 5 7 15,1 1 11-15,0 1 20 0,1 2-28 16,4 18 40-16,-5-11-63 0,3 3 5 16,-3 0 6-16,2 2-7 0,-2 0-4 15,1 0-28-15,-2 19-2 0,0-22-4 16,-1 0 1-16,0-3-2 0,0-1-5 16,0-3 2-16,0 6-4 0,0-11 3 15,0-2-6-15,0 0 2 0,0-1-1 0,0-2-5 16,0-1 2-16,0 0-5 0,0 0 16 15,5-6-2-15,1 0-4 16,0-2 5-16,2-2-5 0,10-12 2 0,3-4-9 16,-10 12 12-16,11-11-7 15,-12 14 5-15,1 2-6 0,-1 1 4 16,-1 0 7-16,2 3-9 0,8-2 2 16,-2 5 2-16,-10 2-4 15,4 7 2-15,-5-1 0 0,-2 1 8 16,-1 1 8-16,-1 0-2 0,0 1 6 15,-1 1 7-15,-1 8 13 0,0-8-22 16,0-1-9-16,-7 0-2 0,0 0 0 16,0-1-4-16,-8 7 3 0,-1-3-53 15,7-7-29-15,-6 1-235 0,9-4 53 16,0-1-150-16,0 0-42 0,1-1 42 16</inkml:trace>
  <inkml:trace contextRef="#ctx0" brushRef="#br0" timeOffset="26562.8">5166 1051 1100 0,'3'0'78'16,"-2"0"41"-16,-1 9 39 0,0-1 41 15,0 0-62-15,0 2-35 0,0 1-22 16,0 14-3-16,-5-12-45 0,5 0-21 16,0 1-6-16,0-2 0 0,0 1-7 15,0 10 2-15,0-7-5 16,5-9 5-16,5 1-1 0,-4-6 3 16,-1-1-2-16,1-1 4 0,0 0-4 15,1 0 0-15,1-6-3 0,8-9-31 16,-8 7-2-16,0-2 9 0,1 0-4 15,-2-1 3-15,0-1 16 0,4-11-3 16,-3 2 16-16,-5 11 13 0,2-7 41 16,-4 12-27-16,0 0-12 0,1 1-19 15,-2 2-4-15,0 0-5 0,0 2 4 16,2 0 3-16,-1 6 9 0,0-6 1 16,1 8-3-16,0 1-2 0,1-2 2 15,4 10 1-15,0 1 7 16,-2-8-6-16,3 6-1 0,-4-7-3 15,2-1-6-15,0-3-82 0,-1 0-136 0,2-1-225 16,-1-2-51-16</inkml:trace>
  <inkml:trace contextRef="#ctx0" brushRef="#br0" timeOffset="26948.15">5410 890 1975 0,'-5'-6'-15'15,"5"4"0"-15,0 2 3 0,0 0 2 0,0 0 5 16,0 8 9-16,6-1-6 16,7 16 14-16,0 9-4 0,-7-13-9 15,7 20 1-15,-7-20 2 0,-1-1 4 16,-3-1 0-16,1-1 2 0,-3 1-5 15,0-3 0-15,0 12 7 0,0-16-9 16,0-1 4-16,0-1-15 0,0-1 4 16,0-2 1-16,0-2-10 0,-5-1-40 15,0-2 29-15,2 0 3 0,-1 0 22 16,0 0 9-16,0-7 1 0,0 0 9 16,-1-8 47-16,2 8-30 0,2-1 19 0,1 0-8 15,0 0-22-15,0 0 5 16,5 1-27-16,8-10 4 0,4 3-10 15,-6 7 2-15,10-6-9 0,-9 8-42 16,0 0-70-16,-1 0-125 0,-1 0-201 16,2 1-29-16,-4 0 69 0</inkml:trace>
  <inkml:trace contextRef="#ctx0" brushRef="#br0" timeOffset="29445.25">3508 1774 1218 0,'0'-2'37'0,"0"0"21"0,0 1 13 16,0 0 22-16,0-1-26 0,0 1-15 15,0 0-1-15,0 1-53 0,0 0-10 16,0 0 3-16,0 0-1 0,0 0 6 15,0 14 6-15,0-6 4 0,0 3-3 16,0 3 4-16,0 3-5 0,0 1-2 16,0 23 5-16,0-20 0 0,0 1 11 15,0-1 0-15,0 0 11 0,-5-2-2 16,5 16 11-16,-5-21-30 0,5-2 6 16,0-1-7-16,-2-2-2 0,2-3 5 0,0 0 12 15,0-4 8-15,0-1 12 16,0-1 15-16,0 0 9 0,0 0 2 0,0 0 49 15,0 0-84-15,0 0-19 0,0-6-10 16,0 1-8-16,0 0 5 0,0-1-4 16,4-7-3-16,-1 6-2 0,1-1 4 15,-1-1 3-15,1 0 0 0,0 1 1 16,8-8 4-16,-6 9-4 0,2 0-3 16,0 2-1-16,1 0 0 0,17-2 1 15,-18 7 0-15,1 0-12 16,7 0-41-16,-8 0 29 0,-1 6 5 0,0-2 7 15,0 0-1-15,0 1 4 0,4 2-6 16,-4-2 20-16,-2-1-3 0,-1 1 3 16,0-1-3-16,-1 0-3 0,1 4 9 15,-2 0 26-15,-2-4-5 16,0 3 36-16,0 0 4 16,-11 1-19-16,0 1-5 15,-1-2-2-15,5-3-27 0,-2 1-3 16,0-1-4-16,-2 0-2 0,0 1-2 15,-16 5 0-15,13-5-6 0,0 0-23 16,0-2-45-16,1 0-35 0,3 0-82 0,-8-1-516 16,13-2 247-16,0 0 90 0</inkml:trace>
  <inkml:trace contextRef="#ctx0" brushRef="#br0" timeOffset="30462.2">3843 1899 1449 0,'0'0'37'0,"0"0"46"16,0 0-70-16,0 0-11 16,0 0-7-16,-5 6 5 0,1 1 2 15,-4 9 7-15,4-7-1 0,0 2-5 0,1 2 1 16,0 1-4-16,1 0-7 0,0 2 12 15,2 12-11-15,0-2 0 16,7-8 4-16,0-11-1 0,-1-2 0 16,0-2-3-16,1-1 1 0,0-2 9 15,0 0-6-15,12-7 18 0,-10 1-4 16,1-2 10-16,0 0-1 0,0-2 19 16,-1 1 1-16,7-11 85 0,-11 12-59 15,1-1 9-15,-3 0 9 0,-2 2-6 0,-1 1 1 16,0-1-19-16,0-3-8 15,-8 5-49-15,0 1-6 0,0 0-19 0,-2 0-28 16,2 1-42-16,-10-1-223 0,10 4 44 16,0 0-142-16,1 0-35 0,2 0 54 15</inkml:trace>
  <inkml:trace contextRef="#ctx0" brushRef="#br0" timeOffset="30906">4036 1877 611 0,'0'0'7'0,"2"8"165"0,1 2 86 16,-3-6-150-16,2 8-63 15,1-5-14-15,-1-1-21 0,-1 1 4 16,2 0-6-16,0 0-5 0,4 5-4 16,0-3 1-16,-3-5 6 0,3 2-16 15,-3-4 18-15,0-2-1 16,1 0 5-16,0 0 37 0,1 0 3 0,3-6 70 16,-4 1-78-16,0-1-2 0,1 0 3 15,-1-1-7-15,-1 0-13 0,1 0 6 16,2-3 46-16,-4 6-23 0,0 2-17 15,-2-2-15-15,1 4-12 0,-1 0-15 16,0 0-6-16,1 0-1 16,-1 0 14-16,5 7 4 0,-3-1-5 15,1-1 1-15,0 0 3 0,2 1-1 16,0-1-1-16,8 7-1 0,-7-8-5 16,1-1 4-16,-1 0-4 0,0 1-32 0,0-2-62 15,0-1-110-15,7-1-607 16,-8 0 429-16,0 0 109 0</inkml:trace>
  <inkml:trace contextRef="#ctx0" brushRef="#br0" timeOffset="31304.53">4308 1851 1092 0,'3'0'-4'0,"1"0"7"15,-1 0-14-15,-1 0 6 0,0 5 7 16,3 1 187-16,-2 1-87 16,0 0-1-16,0-1-85 0,1 1-4 0,0-1-6 15,0 2 4-15,2 6-3 0,-3-8 4 16,0 0-6-16,-1-1 10 0,-1-1-11 16,1 0-1-16,0 1-6 0,-1-3 7 15,0 0-8-15,0-2 1 0,-1 1 1 16,0-1-2-16,1 0 4 0,1 0 44 15,0 0 12-15,0 0 10 0,2-7 0 16,-1-1-30-16,3 1-18 0,5-11-7 16,-5 9-10-16,-1 1 2 0,1-2-4 0,0 3 0 15,-1 1 1-15,0 1 2 16,4 0 2-16,-6 4 1 0,0 1-3 0,1 0 1 16,-1 0 8-16,0 0-5 0,4 11 0 15,-3-6-4-15,0 0 3 0,-1 0-2 16,1 0 8-16,0-1-10 0,1 1 1 15,2 5-5-15,-3-6-41 0,0 1-105 16,-1-1-214-16,0 1-114 0,1-2 45 16</inkml:trace>
  <inkml:trace contextRef="#ctx0" brushRef="#br0" timeOffset="31596.28">4742 1749 1967 0,'-12'0'-7'0,"6"4"6"0,-6 4 16 16,7-4-4-16,-1 1 0 15,0-1 3-15,1 3-12 0,1 0 7 16,-3 11-8-16,4-8 2 0,1 2-2 0,0 0 6 15,2 1-5-15,0 1 7 0,0 0-10 16,0 13 3-16,7-15-11 0,-1 0 6 16,0-2-55-16,1-1-79 0,1-3-138 15,9 3-636-15,-8-9 537 0</inkml:trace>
  <inkml:trace contextRef="#ctx0" brushRef="#br0" timeOffset="31991.67">4805 1845 1473 0,'-1'0'-8'0,"0"3"0"15,1-3-6-15,0 3-2 0,0-3-1 16,0 0 23-16,5 0 2 0,-5 0 2 15,7 0-2-15,0 0-8 0,-1-7 1 16,8-4 6-16,-7 4-7 0,0 1 2 0,1 0-14 16,-1-2-11-16,-1 2-16 15,3-7-43-15,-5 9 56 0,-1-1 8 0,-2 0-3 16,-1 2-5-16,0 0 7 0,0 0 10 16,0 1 15-16,-6 2 0 0,6 0 5 15,-7 0 10-15,1 0-8 0,0 0 13 16,-6 12 4-16,7-7-10 0,-1 0-4 15,1 2 1-15,0-2 2 0,1 1-11 16,0 2-11-16,-3 7 14 0,4-6-11 16,0 0 1-16,3-1-3 0,0 17 18 15,0-19-4-15,6 0-23 16,0-1-56-16,8 3-332 0,0-6-199 16,-6-2 411-16</inkml:trace>
  <inkml:trace contextRef="#ctx0" brushRef="#br0" timeOffset="32261.35">5018 1747 1198 0,'-6'0'19'0,"2"0"0"16,-1 0-2-16,0 0 5 0,1 5 9 15,-4 0 35-15,3 0-49 0,1 1-10 0,1-2-13 16,2 2 6-16,0-2 1 15,1 0-6-15,0 4 7 0,0-4 0 0,0 1-6 16,0-1 6-16,5 0 1 0,-5 1 1 16,9 5-8-16,-5-3 2 0,-4-2-6 15,4 1 15-15,0 1 2 0,-1 0-5 16,-1 8 16-16,-2 1 0 16,0-8-18-16,0 9-52 0,-7-7-156 15,1-1-131-15,0 0-24 0,-1 0 50 16</inkml:trace>
  <inkml:trace contextRef="#ctx0" brushRef="#br0" timeOffset="33120.47">5504 1822 1488 0,'0'-2'54'15,"0"0"28"-15,0 0 15 0,0 0-5 16,-7 0-31-16,-5 0 21 0,6 2-60 16,-1 0-8-16,-1 0-11 0,0 6-8 15,1 0 9-15,-7 5-4 0,8-4 1 16,0 0-10-16,1 1 6 0,1-1 3 15,0 1-3-15,-1 6 2 0,3-8-3 0,2-1 3 16,0-1-6-16,0 2-7 16,0-6 11-16,5 0 6 0,-5 0-5 15,12 0 5-15,-7 0-1 16,0-5 0-16,0 0 1 0,2 0 1 0,-1 0-3 16,9-8-5-16,-8 7-1 0,0 1 1 15,1 1 1-15,0 1 0 0,-1 3 5 16,7 0-6-16,-6 0 1 0,0 0-1 15,18 23 10-15,-18-16-1 16,0-1-6-16,0 0 9 0,0 0-4 16,7 2 2-16,-8-4-8 0,-1 0 3 15,0-2-1-15,0 0-28 0,-2-2-61 16,7 0-440-16,-2 0-305 0,-5 0 545 16</inkml:trace>
  <inkml:trace contextRef="#ctx0" brushRef="#br0" timeOffset="33534.75">5701 1793 1409 0,'3'0'7'16,"3"0"4"-16,-1 4 146 15,-2 3-67-15,1 3 124 0,-1-4-155 16,-1 1 0-16,0 1-37 0,1 0 1 0,0 0-1 15,3 8 12-15,-4-8-25 16,1-1-6-16,-1 0 3 0,0-1-1 0,0-2-3 16,1 2-3-16,-2-3-3 0,0-1 1 15,0-1-2-15,-1-1 4 0,1 1-3 16,0-1 6-16,2 0 6 16,-1-6-5-16,5-6-6 0,-2 3 1 15,0 1 3-15,1-2-3 0,0-1 4 16,0 1 1-16,6-8-7 0,-6 10 2 0,-1 2 2 15,-1 2 7-15,0 1 1 16,-1 2 4-16,2 1 7 0,-2 0-6 0,0 0-4 16,0 0 4-16,1 6 2 0,-1 0 0 15,2 0-2-15,3 5 5 16,-3-5-16-16,-1 0 7 0,1 1-5 0,-2-1 1 16,1 0 0-16,3 5-10 0,-4-6 8 15,0 0-37-15,0 0-59 0,0-1-81 16,0 0-180-16,1 1-637 0,-4-2 597 15</inkml:trace>
  <inkml:trace contextRef="#ctx0" brushRef="#br0" timeOffset="34448.93">5778 1999 1716 0,'-5'1'16'0,"-1"0"99"0,5-1 0 15,0 0 33-15,-1 0 4 0,2 0-17 16,0 0-45-16,0-6-29 0,0 1-62 16,0 1 1-16,0-2 0 0,4 2-4 15,-4-2 8-15,5-7 0 0,-5 7 1 16,0 0-2-16,0-1-4 0,0 1 2 15,0-1-1-15,0-5 7 0,0 0 4 16,-6 6-6-16,-2-4 6 0,5 5-3 16,-1 0 18-16,-1 0 8 15,1 1 6-15,1 1-5 0,-2-2 5 16,3 3-15-16,1 1 9 0,0 0 6 0,1 0-7 16,0 1-2-16,0-2-1 0,0 2-19 15,0 0-9-15,0 0 0 0,0 0-4 16,0 0-2-16,0 0-3 0,0 0-10 15,0 0 13-15,0 0 0 0,0 0 1 16,0 0-10-16,0 0 7 0,5 0 0 16,1 0 10-16,-1 0-4 0,2-6-2 15,0 2 3-15,3-1-1 0,13-7 10 16,1-2-3-16,-1-3-7 16,-2 2-10-16,-12 9 8 0,5-5-3 15,-8 8 10-15,-2-1-3 0,0 1-4 16,-1 2 2-16,-1 0 2 0,0 1-5 15,-2 0 1-15,0 0-11 0,0 0 8 16,0 0 1-16,0 0-1 0,0 10 11 16,0 5 0-16,0-6-4 15,-4 15-5-15,4-11 0 0,-3 1 3 16,3 0 0-16,0 0 0 0,0 0 0 16,0 11 2-16,0-13 4 0,0-3-4 15,7 0 0-15,-2-3-2 0,0 0-4 0,7 0-8 16,2-4-24-16,-5-2-26 15,11-8-143-15,-9 2 66 0,-1-1-8 16,0-1-28-16,0-1-38 0,-1 1-60 16,5-9-463-16,-9 9 349 0,0 1 97 15</inkml:trace>
  <inkml:trace contextRef="#ctx0" brushRef="#br0" timeOffset="34932.81">6090 1778 1594 0,'0'0'11'0,"-6"7"12"16,1-1 9-16,0 0 18 16,-3 6 50-16,2-6-51 0,1 1 3 0,1 0-5 15,-1 2 7-15,1 0-7 0,-2 10 1 16,4 0-31-16,2-11-15 15,0 7 4-15,0-9-4 0,5-1 1 16,-5-1-3-16,8-1 2 0,-2-1 0 16,7-2 29-16,-5 0 0 0,0 0 10 15,0-6 0-15,1-1 6 0,0 1-5 16,6-8 27-16,-3 0-15 16,-8 8-28-16,1-7 18 0,-5 8-31 15,0 0-7-15,0-1-5 0,0 0-4 0,-8 1-10 16,-3-6-67-16,4 7-10 0,2-1-30 15,-2 1-57-15,2 2-75 0,0 0-152 16,0 1-97-16,-4 0-283 0</inkml:trace>
  <inkml:trace contextRef="#ctx0" brushRef="#br0" timeOffset="35340.37">6197 1765 1223 0,'4'7'83'0,"2"4"169"0,-3 1 33 15,-3-5-197 1,1 11 41-16,-1-9-81 0,0 20 31 16,0-21-78-16,0-1 0 0,0 0-3 15,0-1 4-15,0-1 3 0,6 3-2 16,-1-6 0-16,0 0-6 0,-1 0 2 15,0-2-2-15,0 0 0 0,6 0-25 16,-5-7-3-16,1 0-34 0,0 0-11 16,1-1 2-16,0 0 5 0,0-2 27 0,5-9 0 15,-6 9 36-15,-1 1 4 0,0 1 2 16,0 2 4-16,-3 1 1 0,4-1 3 16,-4 6-3-16,0 0 20 0,0 0 6 15,-1 0 2-15,0 0-11 0,4 14-10 16,-2-9-14-16,-1 1 12 0,2 0-10 15,-1 1 4-15,2-1 6 0,4 6-6 16,1-2-4-16,-4-5 0 16,4 1 5-16,-6-2-13 0,0-3-55 0,1 0-99 15,-1 0-149-15,0 0-121 16,4-1-310-16</inkml:trace>
  <inkml:trace contextRef="#ctx0" brushRef="#br0" timeOffset="35709.96">6452 1781 1382 0,'4'0'2'15,"-2"0"-4"-15,2 5 52 0,-3 0 22 16,1-1 20-16,-1 1 25 0,2 0-55 16,-2 0-15-16,2 9-13 0,0-8-25 15,-2 1-6-15,2-1 1 0,-1-1-2 0,0 0-3 16,1 1 2-16,1-1 3 15,-1-3-5-15,0-2 0 0,-1 0-1 16,0 0 4-16,0 0-1 0,0 0 9 16,1 0-17-16,6-14-49 0,-5 7 5 15,1-1 18-15,0 0 5 0,0-1 17 16,0 0 10-16,5-8-8 0,-1 4-3 16,-4 8 7-16,0 0-1 15,-2 5 5-15,-1 0 3 0,0 0 7 16,-1 6-6-16,1-1 8 0,2 7 3 15,-2-5-8-15,0-1-2 0,0 1-4 16,1 0 5-16,0 0-3 0,2 7 5 16,1-3-8-16,-3-7-101 0,3 2-530 15,-3-3 200-15,0-1 103 0</inkml:trace>
  <inkml:trace contextRef="#ctx0" brushRef="#br0" timeOffset="36152.65">6741 1583 1722 0,'3'-7'-12'0,"-1"5"6"0,-1 2 2 16,0 0 57-16,0 6 42 0,-1 2 5 15,3 13 82-15,-2-8-149 0,2 2 6 16,-1 3-6-16,0 1 0 0,1-2-2 15,3 17 7-15,-3-18-26 0,0-2-1 16,1 0 0-16,0-2-4 0,-1-2-7 16,1 1 5-16,3 5 1 0,-3-10-2 15,-1-1-2-15,0 0 1 0,0-2-3 16,-2-1 1-16,2 1-11 0,-2-3 8 0,0 0-4 16,0 0 4-16,-1 0-8 0,0 0-19 15,0 0-47-15,0-13 7 16,0 8 52-16,-5-7 3 0,-1 7 15 15,1 0-1-15,0 0 1 0,-1 1 4 16,2 2 0-16,-7 0 3 0,5 2-3 16,0 0 4-16,1 6 1 0,-2 0-3 15,2 0-7-15,-6 10-2 0,3-1-4 16,5-8 2-16,1 7-3 16,2-7 8-16,0-2-2 0,0 1-2 15,7-1-54-15,-1 0-69 0,7 3-484 0,-6-7 120 16,0-1 65-16,1 0 117 15</inkml:trace>
  <inkml:trace contextRef="#ctx0" brushRef="#br0" timeOffset="36964.75">7311 1691 1909 0,'1'0'-6'15,"0"0"4"-15,0 0-4 0,0 0 11 16,-1 6 23-16,0 0 16 0,0 0 4 16,0 2-18-16,0 0-17 0,0 10-5 15,-5-8-2-15,5 1-1 0,0-1-8 16,-4 2 2-16,4 8-4 0,0-11 10 16,0 0-7-16,0-3 7 0,0 1-5 0,0-2-4 15,0 2 2-15,0-5 0 0,0 0-2 16,0-1-1-16,0 0-1 15,0-1-56-15,9 0-82 0,-4-7 64 16,7-8-49-16,-6 8 91 0,1-1 15 16,0-3 14-16,-1 4 5 0,6-10 12 15,-8 10 2-15,1 2 5 0,-2 1 14 16,-1 1-7-16,1 3-3 0,0 0 1 16,-2 0 10-16,1 0 11 0,-1 0 25 15,0 6-1-15,1 0-23 0,0 5 9 16,0-5-45-16,0 2 7 0,1-2-5 15,-2 3 5-15,2-3-4 0,4 5 10 0,-4-7-17 16,0 0 5-16,0-1-2 0,0-2-1 16,0 1 1-16,4-2 1 0,-4 0-3 15,1 0-2-15,10-8-4 16,-8 3 2-16,0 0 0 0,1 0 1 16,-2 1-4-16,6-4 42 0,-7 8-12 15,0-3 14-15,-1 3-12 0,-1 0-1 16,1 0 4-16,1 0 7 0,-2 0-29 15,1 5 0-15,-2 0-2 0,2 0-5 16,1 8 3-16,-3-6-7 0,2 0 4 16,-1 0-5-16,1-1-33 0,-1 1-80 0,2 2-509 15,-1-4 79-15,-1-1 76 0</inkml:trace>
  <inkml:trace contextRef="#ctx0" brushRef="#br0" timeOffset="37156.61">7682 1785 1951 0,'1'6'8'16,"0"0"1"-16,1 0 29 0,-2 8 54 16,0-7-51-16,0-1-30 0,0 2-6 0,0 1-3 15,0-1 3-15,0 5-4 16,0-6 1-16,0-2-78 0,0 0-131 0,0 0-256 15,0-1-81-15</inkml:trace>
  <inkml:trace contextRef="#ctx0" brushRef="#br0" timeOffset="37341.64">7694 1590 2377 0,'0'-6'0'0,"0"1"-1"16,0 2-7-16,0 3-1 0,0 0-3 16,0 0-42-16,0 0-51 0,0 0-106 15,0 0-239-15,0 0-97 0,0 6 67 16</inkml:trace>
  <inkml:trace contextRef="#ctx0" brushRef="#br0" timeOffset="37775.71">7802 1781 1840 0,'4'0'-1'0,"0"0"3"16,-1 0-3-16,-1 0 12 0,3 0 122 15,-4 6-31-15,0 0 12 0,-1 2-51 16,1-2-3-16,0 3-33 0,-1 6-17 16,0-7-7-16,0 0 5 0,1-1-4 15,-1-2-4-15,0 0 2 0,3 2-6 16,-1-3 5-16,0-3-1 0,3-1 4 0,-2 0 3 16,2 0-6-16,6 0 4 0,-4-8-8 15,0 2 4-15,2 0-11 0,15-15 0 16,-16 14 18-16,-1 2-5 15,3-4 2-15,-6 6-6 0,-1 3 0 16,0 0-3-16,-1 0-4 0,1 0 4 16,6 0 8-16,-5 0 0 0,2 7-2 15,0-1-2-15,1-2 3 0,0 1 3 16,7 6-5-16,-7-7-3 0,0 1 0 16,-1-1-3-16,1-1-63 0,0 0-100 15,5 2-675-15,-6-4 317 0,-1 0 100 0</inkml:trace>
  <inkml:trace contextRef="#ctx0" brushRef="#br0" timeOffset="38971.83">8658 1749 1873 0,'0'-1'51'0,"0"1"39"16,0 0 29-16,0 0 20 0,0 0 39 15,0 0-130-15,0 5-10 0,-6-5-11 16,1 5-3-16,0 0 2 0,-7 4 8 16,7-3-23-16,-2-1 1 0,2 3 3 0,-2-2 8 15,2 3-5-15,-6 10 10 0,6-9-24 16,2 0-1-16,-1 1-3 0,2 0 1 15,2 0-1-15,0 11-4 0,7-11-9 16,0 0-16-16,1-1-44 0,2-1-63 16,2 0-45-16,17 3-318 0,-12-10 187 15,-1-2-90-15</inkml:trace>
  <inkml:trace contextRef="#ctx0" brushRef="#br0" timeOffset="39287.93">8881 1802 1738 0,'-7'-6'78'0,"2"5"2"16,-1 0 20-16,1 1-13 0,0 0-14 15,0 0-22-15,-6 12 12 0,6-6-43 16,1 1-8-16,1 0 1 0,0 1-6 16,2 1 1-16,1 7 1 0,0-7-6 15,0-1-2-15,21 9-10 16,-12-14 4-16,-1-1 4 0,2-2 5 15,1 0-8-15,9-7 8 0,1-7 5 16,-11 7-2-16,6-7 5 16,-9 7-3-16,-2 3 34 0,-2-1 27 15,-1 2 13-15,-2 3 8 0,0-6 4 16,0 4-80-16,0 1-10 0,-7-1-4 0,0 0-1 16,-1 0-4-16,-10-2-12 0,8 2-19 15,2 1-32-15,0 1-32 0,-2 0-51 16,2 0-36-16,-14 11-634 15,15-11 404-15,2 5 21 0</inkml:trace>
  <inkml:trace contextRef="#ctx0" brushRef="#br0" timeOffset="39588.31">9059 1760 1488 0,'3'7'24'0,"0"-2"21"0,-3 4 92 16,0-1-43-16,0-3-68 16,0 5 21-16,-7-4-24 0,7 0-8 15,-9 12 13-15,9-13-21 16,0 0-8-16,0 0-5 0,0 0 1 16,0 5-1-16,7-6 6 0,-1 0 3 15,1 1 2-15,0 0-8 0,0 0 3 16,10 4-4-16,-2 1 14 0,-8-4-6 15,2 6 0-15,-6-6-1 0,-3 0 1 16,0 1 2-16,0 1 3 0,0-2 0 16,-7 11-31-16,1-11-35 0,0 1-62 15,-1-1-101-15,1 0-156 0</inkml:trace>
  <inkml:trace contextRef="#ctx0" brushRef="#br0" timeOffset="39921.15">9207 1604 1931 0,'3'-6'14'16,"-2"3"5"-16,2 1 34 15,-3 2-29-15,0 0-12 0,0 0-3 16,0 0 68-16,0 0 39 0,6 16 162 16,-2-6-191-16,0 2-28 0,1 1-6 0,-1 3-18 15,1 2-10-15,2 20 3 16,-2 0-12-16,-2-18-12 0,2 16 0 16,-3-19-10-16,1-1-23 0,0-1-54 15,-1-1-64-15,-1-1-63 0,5 8-374 16,-5-13 125-16,2 0-37 0,0-2 88 15</inkml:trace>
  <inkml:trace contextRef="#ctx0" brushRef="#br0" timeOffset="40068.08">9293 1836 2178 0,'0'-3'-2'0,"0"0"0"0,0 3 1 16,4-1 2-16,1 0 5 0,0-1 1 15,9-4-2-15,-6 3-3 0,1-2-7 16,1-1-83-16,2 0-179 0,0-3-284 16,1 1 6-16</inkml:trace>
  <inkml:trace contextRef="#ctx0" brushRef="#br0" timeOffset="69586.25">4872 3834 407 0,'-1'0'14'0,"0"0"21"15,1 0-12-15,0 0-5 0,0 0 36 0,0 0 42 16,0 0 31-16,0 0 141 0,0 0-169 16,0 0-20-16,0 0 3 0,0 0 3 15,0 0 12-15,0 0 90 0,0 0-103 16,0 0-10-16,0 0-1 0,0 0 1 16,0 0-7-16,0 0 49 0,4 0-61 15,-4 0 7-15,0 0-4 0,0 0 2 16,0 0 29-16,3 0-47 15,0 0-29-15,-3 0-10 0,2 0-6 0,0 0 1 16,0 0 4-16,1 0 4 16,7 0 29-16,-2 0-15 0,1 0-10 0,3 0 3 15,2 0 5-15,2 0 6 0,20 0 36 16,-15 0-43-16,0 0 2 0,3 0 4 16,2 0 54-16,2 0 8 0,30 0 54 15,-27 0-127-15,1 0-8 0,0 0 7 16,-1 0-11-16,0 0 6 0,24 0 8 15,-29 0-3-15,-2 0-5 0,-3 0-4 16,-3 0-4-16,0 0 4 0,13 0-95 16,-17 0-104-16,-1 0-149 0,-2 0-295 15,-1 0-62-15,-1 9 115 0</inkml:trace>
  <inkml:trace contextRef="#ctx0" brushRef="#br0" timeOffset="71005.06">2388 4513 1958 0,'-2'0'53'0,"0"0"39"0,2 0 33 15,0 0 22-15,0 0-40 0,0 0 28 16,0 0-66-16,0 0-47 16,0 0 12-16,0 0-27 0,4-4-6 15,-4 4 4-15,3 0 45 0,1 0 21 0,9 0 163 16,-3 0-153-16,3 0-5 0,2 0-28 15,4 0-4-15,3 0 13 0,27 0 39 16,-23 0-62-16,3 0-18 0,1 0-5 16,0 0-7-16,2 0 0 0,1 0 0 15,33 0 10-15,-33 0-14 0,-1 0-9 16,1 0-41-16,-2 0-61 0,-1 0-77 16,23 0-408-16,-28 6 201 0,-1 0-203 15,-4-1-17-15,-2 0 83 0</inkml:trace>
  <inkml:trace contextRef="#ctx0" brushRef="#br0" timeOffset="75615.48">6134 5313 1729 0,'-4'-3'50'0,"2"0"43"0,1 0 35 16,-1 1 40-16,1-1 64 0,1 1-154 16,0 2-30-16,0-2 2 0,0 2 2 15,0 0 6-15,0 0 27 0,0 0-53 16,0 0 32-16,0-1 26 0,8 1 29 0,1-1 27 16,16-1 36-16,-8 2-123 15,4-1-36-15,3-2-5 0,1 3-7 16,28-3 0-16,-27 1-9 0,-2-1 0 15,0 0 2-15,-2 0 0 0,-1-1 4 0,15-2 12 16,-18 2-10-16,-1 1-10 0,-3 0-4 16,1 1 6-16,-1-1-8 0,11-2-49 15,-15 2-60-15,0 1-103 0,-1-1-90 16,0 1-93-16,-2 1-193 0,1 0-648 16</inkml:trace>
  <inkml:trace contextRef="#ctx0" brushRef="#br0" timeOffset="77232.62">2119 5946 1596 0,'0'-5'46'0,"0"5"35"15,0-2 29-15,0 2 38 16,0 0-23-16,0 0 45 0,0 0-132 0,0 0-22 16,0 0-3-16,0 0-4 0,0 0-2 15,0 0 1-15,0 0-10 0,0 0-5 16,0 0 3-16,5 0-2 0,-5 0 1 15,8 0-3-15,-4 0 10 0,2 0-1 16,2 0-2-16,1 7 5 0,2-2-1 16,19 7 4-16,-12-5-2 0,3 0-7 15,0 1 6-15,3-2 19 0,3 2 24 16,30 6 52-16,-27-6-65 0,0-2-2 16,2 2 5-16,1 0-2 0,-1 0-1 0,35 6-19 15,1-1-3-15,-34-8-3 16,29 2 4-16,-32-4-6 0,-3-1 1 15,1-2-6-15,-2 0 3 0,-1 0-3 16,23 0 3-16,-26 0 3 0,-2 0-3 16,-1 0-7-16,-2 0 4 0,-1-6-9 15,11 2-53-15,-14 0-67 0,-1 1-156 16,-2 3-358-16,-1 0-13 0,-1 0 85 16</inkml:trace>
  <inkml:trace contextRef="#ctx0" brushRef="#br0" timeOffset="98948.24">3808 7645 1634 0,'-7'0'132'16,"3"0"-22"-16,-2 0 125 16,3 0-108-16,1 0-16 0,0 0-23 15,1 0-15-15,1 0-34 0,-1 0-21 16,1 0-22-16,0 0-1 0,0 0 6 16,0 0-11-16,0 0 8 0,0 0-4 0,0 0-1 15,0 0 1-15,0 0-1 0,5 0 5 16,-2 0 4-16,8 0 3 0,-4 0 8 15,2 0 5-15,3 0-2 0,2 0 9 16,5 0-7-16,24 4 37 0,11-4 6 16,-23 4-28-16,39-4 31 15,-32 3-30-15,2-3-10 0,2 0-1 16,0 0-3-16,2 0-3 0,42 0 15 16,-44 0-14-16,-2-5-9 0,-2 5 0 0,-1-6 4 15,-2 1-9-15,29-5 11 16,-34 4-13-16,-1 1 8 0,-3 0-6 0,-1 0 5 15,0-1-8-15,20-2-1 0,-25 6-14 16,0-2-40-16,-2 4-101 0,-1 0-119 16,-1 0-262-16,6 8-792 0</inkml:trace>
  <inkml:trace contextRef="#ctx0" brushRef="#br0" timeOffset="99886.42">3946 8413 1838 0,'0'-5'0'15,"0"5"-2"-15,0-6 41 0,6 3 131 16,-1-1-35-16,3 1-11 0,2-1-17 15,2 2 29-15,4-3-22 0,22-2 37 16,-17 2-80-16,3 0-16 0,2 0 48 0,2-1-1 16,2 1-26-16,29-9 14 15,-30 7-78-15,1 1-5 0,0-2 9 16,-2 1-11-16,24-7 3 0,-3 0-1 16,-4 5 1-16,-23 6-22 0,-1 3-122 15,0 0-142-15,1 0-175 16,0 8-377-16</inkml:trace>
  <inkml:trace contextRef="#ctx0" brushRef="#br0" timeOffset="102866.71">4394 9275 1659 0,'0'0'4'16,"0"0"0"-16,0 0 3 0,0 0-8 15,0 0 9-15,0 0 76 0,0 0-11 0,0 0 43 16,4 0-24-16,1 0 31 0,0 0-21 16,9 0 101-16,-5 0-129 0,3 0 39 15,2 0-55-15,3 0 11 0,5 0 27 16,27 0 51-16,-20 0-73 0,2 0-29 15,3 0-10-15,1 0 4 0,0 0 1 16,36 0 15-16,-38 0-39 0,0 0-4 16,-2 0-6-16,-1 0-1 0,-2 0 7 15,21 4-7-15,-7 1-10 16,-5-1-94-16,-20-1-69 0,-2-1-102 16,0 1-125-16,-2 0-280 0,0 0 0 0</inkml:trace>
  <inkml:trace contextRef="#ctx0" brushRef="#br0" timeOffset="138123.34">3415 9929 409 0,'-4'0'-1'0,"-1"0"3"0,1 0 15 16,-4 0 10-16,5 0 24 0,-1 6 3 0,1-6 1 15,1 3 5-15,0-3-37 0,-1 3-23 16,0 0-11-16,2-3 5 0,-1 3-5 16,1-1 11-16,0-1 0 0,1 1-6 15,-2 2-16-15,1-1 21 16,-1 1 30-16,1-3 18 0,-1 0 33 16,0 0 45-16,0 0-1 0,0 0-8 15,-3 1 73-15,3-1-98 0,0-1-21 16,1 0-27-16,-1 0-10 0,2 0-36 0,0 0-25 15,0 0 0-15,0 0 11 16,0 0-2-16,0 0 7 0,0 0-4 16,5-5 21-16,3 5-2 0,-2-3-1 15,7 0 4-15,-4 3 1 0,1-2 65 16,3 0 8-16,2 0 25 0,2 0 37 16,25 0 17-16,-15 1-49 0,3 0-40 15,76-2 69-15,-67 2-134 16,2 0 6-16,2 0 31 0,1-1 6 15,43-5 49-15,-44 3-87 0,-1-1-5 16,-3-2 1-16,1 0-6 0,-4-1 6 16,27-6-3-16,-35 8-2 0,-2 0-6 0,-2 0-38 15,-3 3-45-15,0 1-90 16,-2 2-149-16,13 0-803 0,-19 0 658 0</inkml:trace>
  <inkml:trace contextRef="#ctx0" brushRef="#br0" timeOffset="141828.7">6066 8428 1692 0,'-2'-4'17'15,"1"1"14"-15,1 1 13 16,0-1 16-16,0 2-1 0,0-2 47 0,0 2-66 15,0 1-18-15,0 0-7 0,0 0 0 16,0-1 42-16,0 0-16 0,6 1 3 16,1 0-11-16,3-1 3 0,2 0-4 15,24 1 58-15,-12 0-49 0,2 0-3 16,4 0-15-16,1 8 14 0,3-2 2 16,35 6 19-16,-36-5-44 0,0-1-7 0,-1 0-2 15,-1-1 1-15,0 1-9 16,23 3 4-16,-29-5-1 0,-2 0 7 0,-2-2-4 15,0 1 2-15,-2-2-2 0,16 2-9 16,-19-3-4-16,-2 0-62 0,2 0-69 16,-2 0-87-16,0-7-103 0,12-1-694 15,-15 1 577-15</inkml:trace>
  <inkml:trace contextRef="#ctx0" brushRef="#br0" timeOffset="158549.84">14479 4626 2929 0,'-3'0'47'0,"2"0"21"16,1 0 8-16,0 0-19 0,0 0 40 16,0 0-51-16,0 0-8 0,0 0-19 15,0 0-5-15,0 0-10 0,7 4 44 0,-4 0 3 16,2 1 8-16,1 0-12 0,2 1-11 15,15 8-11-15,-10-5-13 16,2-1 8-16,2 1 1 0,2 0 6 0,1-1 10 16,27 8 27-16,-23-8-43 0,2 0-10 15,1-1 2-15,1-2-8 0,0 0 0 16,28 3 10-16,-28-6-14 0,-2-1 4 16,0 0-12-16,-3-1 5 0,20 0 4 15,-25 0 7-15,-2 0-4 0,-1-6 2 16,-2 6-4-16,-2-6-20 0,6 2-134 15,-11 4-88-15,-2-4-142 0,-1 4-175 16,-3 0-332-16,0 0 146 0</inkml:trace>
  <inkml:trace contextRef="#ctx0" brushRef="#br0" timeOffset="175585.51">21692 6179 1955 0,'0'-3'50'0,"0"3"32"16,0 0 37-16,0 0 157 0,0 0-152 16,0 0-11-16,0 0-11 0,0 0-4 15,0 0-16-15,0 0 35 0,0 0-80 16,0 0-6-16,0 0 5 0,0 0-16 15,0 0 3-15,0 4 30 16,0-2-13-16,0 1-13 0,0-3 1 16,0 0-4-16,0 0-5 0,0 0-10 15,0 0 20-15,0 0 7 0,0 0-5 0,4 7-9 16,-4-1-4-16,3 0-25 16,2 8 5-16,-3-6 6 0,1 2 2 0,1 1 3 15,-3 2-1-15,8 15 14 0,1 5 18 16,1 1 23-16,-4-16-33 15,-1 0-10-15,0-1-5 0,1 1-5 16,-1-1-1-16,7 16-4 0,-7-18-7 16,0-2-1-16,-1-1 4 0,-1-2-9 15,-1-1 11-15,3 3 1 0,-3-8 1 16,-2-1 1-16,-1-1-4 0,1-1 0 16,0 0 3-16,-1-1-2 0,0 0 5 15,0 0-2-15,0 0-2 0,0 0-2 16,0 0-4-16,0 0 9 0,0 0 0 15,0-5-12-15,0 5-13 0,0 0-37 0,0-4-152 16,0 1 24-16,0 3-63 0,0-3-63 16,0-1-61-16,0 1-42 0,0-7-634 15,0 4 570-15,0 0 119 0</inkml:trace>
  <inkml:trace contextRef="#ctx0" brushRef="#br0" timeOffset="176076.81">21916 6251 1661 0,'1'-1'45'16,"0"1"156"-16,-1 0-47 0,0 0-10 15,0 0-12-15,0 0-8 0,0 0-20 16,0 0 80-16,0 6-75 0,0-2 12 15,-6 0 4-15,0 0-10 0,0 2-15 16,-7 7 84-16,4-5-91 0,-1 0-9 16,-1 2-36-16,0 0 7 0,-2 1-11 15,-15 11 26-15,13-8-53 0,0-1 19 16,-1-1 2-16,-1 1 9 0,-14 12 37 16,17-14-56-16,0-1-13 0,2-1-2 15,1-1-6-15,0-1-5 0,-6 3 4 16,9-4-8-16,0-3 5 0,2 2-11 0,-12 6-7 15,14-8-16-15,0 0-57 16,0 1-93-16,-3 2-563 0,3-2 207 16,3 0-207-16,-3 1 42 0,1-1 101 15</inkml:trace>
  <inkml:trace contextRef="#ctx0" brushRef="#br0" timeOffset="192137.55">14783 3542 2094 0,'0'0'50'0,"-1"0"31"0,1 0 29 16,-1 0 10-16,1 0 18 0,0 0 151 16,0 0-143-16,0 0-16 0,0 0 4 15,0 0-13-15,0 0-18 0,0 0 53 0,0 0-101 16,0 0-7 0,0 0 35-16,0 0-74 0,0 0-3 0,0 0 11 15,0 0-12-15,0 0 3 0,0 0-16 16,0 0 2-16,0 0 7 0,0 0-1 15,0 0-3-15,12 0 1 0,-5-6 0 16,1 0 2-16,4 2 1 0,3-1 6 16,3-1 0-16,22-6-1 0,-16 5-7 15,0 1-5-15,1 0 14 0,2-2-3 16,0 2 0-16,27-7 28 0,-26 9-6 16,1-1-3-16,-1 0-8 0,1 1-1 0,0-1-13 15,29 1-1-15,-29 2-6 16,-1-2 4-16,-1 3 3 0,0-1-9 0,-2 1 9 15,22-3 0-15,-26 3 1 0,-1 0 3 16,-4 0-5-16,0-1 3 0,-3 2 4 16,8-2-1-16,-11 2-2 0,-3 0-5 15,0 0-1-15,-1 0-19 0,-1 0-16 16,3 0-98-16,-6 0 58 0,-1 0-11 16,1 0-50-16,-2 0-93 0,0 0-102 15,0 0-535-15,0 0 176 0,0 0 101 16,-7 0 107-16</inkml:trace>
  <inkml:trace contextRef="#ctx0" brushRef="#br0" timeOffset="193928.62">21534 3579 1653 0,'5'-5'37'0,"-5"2"32"0,8 1 137 15,-4 2-86-15,-2 0 12 0,0 0 10 16,2 6-5-16,-2 1-8 0,8 12 74 15,1 9-45-15,-3-10-110 0,10 31 43 16,-7-21-54-16,2 5 0 0,1 4 0 16,1 3-5-16,1 5-3 0,17 50 10 15,-15-44-20-15,-2 0-5 0,1 1-3 16,-1-1-5-16,-1-3-2 0,15 44 1 16,-17-52 0-16,0-3-5 0,0-4-4 15,-3-2 7-15,1-5-1 0,5 17-7 16,-9-27-32-16,-2-2-43 0,-1-3-43 15,-1-3-55-15,-1-2-43 0,2-1-325 16,-4-5-512-16,0 0 546 16</inkml:trace>
  <inkml:trace contextRef="#ctx0" brushRef="#br0" timeOffset="194460.99">21698 4476 2030 0,'-3'-5'24'16,"-1"-1"26"-16,1 2 33 0,0 0 35 0,0-2 151 15,1 5-150-15,1-1-9 16,0 0-29-16,1 1 55 0,0 0-115 15,0 1-1-15,0-1-3 0,0 1-23 16,0 0 0-16,0 0 7 0,6 0 11 16,1 9 15-16,4 1-4 0,20 21 13 15,-11-12-19-15,4 4-5 0,1 1-3 16,-1 1 2-16,1-1-4 0,21 21 41 16,-26-25-22-16,0-3-1 0,-4-3-11 15,-1-2-2-15,9 3 11 16,-7-9 50-16,-10-6 3 0,7 0 79 0,-7-11-100 15,0-1-26-15,-1-2-12 16,1-5-8-16,-1-4-16 0,4-29-125 0,-7 23-64 16,-1-1-121-16,0 2-106 0,-2 0-203 15,0 4-123-15</inkml:trace>
  <inkml:trace contextRef="#ctx0" brushRef="#br0" timeOffset="-210678.05">14868 4105 1966 0,'0'0'62'0,"0"0"-4"15,0 0 24-15,0 0-10 0,0 0 8 16,0 0 27-16,0 0-76 0,0 0-11 0,5 0 24 16,-1 0 5-16,1 0-2 0,9 0 53 15,-7 4-69-15,4 1 13 0,1-1 2 16,2 1 2-16,17 3 36 0,-13-3-69 15,1-2 2-15,3 0 16 0,1 0 42 16,3-1 22-16,33 3 95 0,-26-2-140 16,2-1-33-16,74 5 31 15,-73-6-12-15,-1-1-12 0,-1 0 3 16,-2 0-13-16,31 0 9 0,-33 0-8 0,0-8 19 16,-3 1-8-16,-2 1 11 15,21-9-5-15,-26 8-31 0,-3 0 0 0,-3 0 2 16,-3-1-11-16,-1 3-16 0,3-4-132 15,-9 7 16-15,-1-1-58 0,0 3-61 16,-3 0-100-16,0 0-182 16</inkml:trace>
  <inkml:trace contextRef="#ctx0" brushRef="#br0" timeOffset="-180194.25">3971 10865 921 0,'-1'0'71'0,"-2"0"147"15,2 0-124-15,0 0 1 0,0 0-18 16,0 0-3-16,1 0-8 0,0 0 11 16,0 0-61-16,0 0-14 0,0 0 0 15,0 0-2-15,0 0 2 0,0 0 4 16,0 0-7-16,0 0 3 0,0 0 0 0,4 0 2 16,-1-4 4-16,4 4 10 15,-1 0-11-15,0 0 15 0,3 0 24 0,3 0 12 16,3 0 13-16,24 0 89 0,-13 0-106 15,2 0 16-15,6 0-25 0,3 0-4 16,3 0 6-16,47 3-32 0,3 4-10 16,-46-6-1-16,42 3 6 15,-45-3-3-15,-3 0-1 0,0 2 1 16,0-3-4-16,-1 2-2 0,32 0 3 16,-37-1-1-16,-2-1 0 0,-2 0-1 15,-1 0-5-15,-3 0 1 0,18 0-89 16,-24 0-55-16,-1 0-149 0,-3 0-239 15,-2 0-10-15,-1 0 82 0</inkml:trace>
  <inkml:trace contextRef="#ctx0" brushRef="#br0" timeOffset="-166466.78">6905 11662 1201 0,'0'0'22'16,"0"0"27"-16,-6 4 27 0,6-4 23 0,-9 4 106 16,6-4-101-16,0 3-3 0,1-3-11 15,-1 0 2-15,1 3-10 0,0-3 64 16,1 0-83-16,0 0-10 0,1 0-11 16,0 0-5-16,0 0-16 0,0 0-11 15,0 0 131-15,4 0-1 0,3 0 35 16,0 0-9-16,3 0-2 0,4 0-25 15,23 14 81-15,-13-7-153 0,4 0-24 16,2 0-15-16,3 1-8 0,1-1-6 0,3-1 5 16,37 4-1-16,-37-6-10 0,-1-2-8 15,-1 1 7-15,-1-3-1 0,-2 0-6 16,24 0 3-16,-29 0 2 0,-3 2 4 16,-2-1-9-16,-1 0-13 0,-2 2-53 15,-1-1-57-15,16 5-414 0,-19-3 144 16,0 0-115-16,-3 0-220 0,2 2 77 15,-4 0 137-15</inkml:trace>
  <inkml:trace contextRef="#ctx0" brushRef="#br0" timeOffset="-148116.25">9747 10271 388 0,'-2'-2'7'16,"-1"0"1"-16,1-1 3 0,2 2-16 0,-3-2 8 16,3 3-9-1,0 0-11-15,0-1-18 0,0 0-30 0,0 1-105 16,0 0 100-16</inkml:trace>
  <inkml:trace contextRef="#ctx0" brushRef="#br0" timeOffset="-143112.15">10739 10501 472 0,'0'-36'-5'0,"0"3"-20"15,0-1-62-15,9 0-29 0,-1 0 2 16</inkml:trace>
  <inkml:trace contextRef="#ctx0" brushRef="#br0" timeOffset="-136333.5">12962 11114 1362 0,'-1'-1'35'0,"0"1"35"0,1 0 145 0,0 0-119 16,-1 0-3-16,1 0-11 0,-1 0 8 15,0 0 90-15,-1 0 1 16,-1 0-10-16,0 0-12 15,0 0 15-15,0 0-17 16,1 0-40-16,2 0-61 0,0 0-16 16,0 0-11-16,0 0 1 0,0 0-16 15,0 0 4-15,0 0-12 0,0 0-8 16,0 0 2-16,0 0 1 0,0 0-7 0,0 0 11 16,0 0-7-16,0 0 4 0,0 0-15 15,0 0 40-15,5 0 19 0,8 0 78 16,-5 0-84-16,1 6 0 0,1 0-6 15,2-1 7-15,1 0-7 0,15 5-7 16,-14-5-22-16,0-1-1 0,1-3 4 16,-3 2 4-16,1-3 0 0,8 0 0 15,-3 0-1-15,-2-6 0 16,-8 6-7-16,0-7-4 0,-1 0-4 16,-1 0 4-16,1 1-4 0,6-10 11 15,-6 9-12-15,-1-2-38 0,-1 1-36 0,0-1-69 16,-1 2-109-16,3-7-537 0,-4 9 151 15,-1 1-53-15,0 1 140 16</inkml:trace>
  <inkml:trace contextRef="#ctx0" brushRef="#br0" timeOffset="-133806.81">10500 12877 964 0,'0'0'39'0,"-2"0"34"16,2 0 35-16,-1 0 30 15,1 0-6-15,0 0-8 0,-2 0 76 0,2 0-122 16,0 0-11-16,0 0-22 0,0 0-4 16,0 0-26-16,0-5-12 0,0 5-1 15,0 0-1-15,0-4 0 0,0 4-2 16,0 0 6-16,0 0 5 0,0-3 17 16,5 1-14-16,-5 2-7 15,0-4-2-15,2 4 15 0,3 0 29 16,-2 0 14-16,2 0-4 0,2 0-3 15,3 0-15-15,19 0 49 0,-10 0-35 16,4 7-11-16,2-2-1 0,2-1 2 16,4 1-5-16,35 2 67 0,7 1-23 15,-34-5-59-15,37 3 4 0,-2-1-7 16,-40-3-13-16,31 0 4 16,-36-2-1-16,-2 0-8 0,-2 0-4 15,-2 0 3-15,-2 0-4 0,-2 0 13 16,12 0 5-16,-19 0-9 0,-1 0-6 15,-3-4-1-15,-1 4-27 0,-2 0-49 16,2-3-253-16,-6 0-281 16,-1-1 50-16,0 0-3 0</inkml:trace>
  <inkml:trace contextRef="#ctx0" brushRef="#br0" timeOffset="-132578.39">12429 12290 1797 0,'-5'0'28'16,"-2"0"28"-16,0 0 26 0,0 0 43 0,0 7-4 16,-10 5 109-16,-4 1-53 15,9-7-78-15,-12 8 76 0,11-5-91 16,1-2 12-16,-2 1-3 0,0 0 3 15,1 0-20-15,-15 7-26 0,14-7-38 16,1 0 3-16,0 0 0 0,1 1 6 16,-1-1-4-16,-8 9 15 0,3-1-22 15,9-9-21-15,-4 6-4 16,8-7 14-16,0 2 7 0,0-2 2 16,1 2-8-16,1 1-6 0,-1 10-1 15,1 4 12-15,3-12-11 16,0 15-12-16,0-14 4 0,10 3 7 0,-1 1 2 15,3 2-1-15,1 1 3 0,25 21 0 16,14 4 18-16,-21-24-15 16,35 18-2-16,-31-22 0 0,1-2 6 15,1-3 1-15,0-4-3 0,0-1-8 16,-1-2 3-16,36-4-2 0,-38 0 11 16,0 0-6-16,-3-7 7 0,0 1-1 15,-1-2 0-15,30-9 7 0,-4-4-16 16,-28 11 0-16,24-14-11 0,-28 11 16 15,-2 1 2-15,0 0 5 16,-2-1 0-16,-1-1-11 0,-2 2 1 0,14-14-1 16,-18 12 0-16,-2 1 3 0,-2-1 1 15,-2 2-3-15,-1 0 0 0,0-12-15 16,-4 1 3-16,-2 13 10 16,0-13 7-16,-6 13-2 0,1-2 2 15,-2 2 3-15,-2-4-7 0,0 1 7 16,-3-1 1-16,-15-17 32 0,9 16-13 15,-1-1 12-15,-4 0-7 0,-3-1 12 16,-1 1-1-16,-36-17 29 0,-5 2-22 16,32 17-36-16,-38-9 15 15,36 13-15-15,-1 3-4 0,-2 1 1 16,-2 3 0-16,-1 3-9 0,1 0 4 0,-43 17-12 16,43-4 8-16,4 4-10 0,1 3-3 15,3 4-22-15,0 4-51 0,-27 41-308 16,6 11-272-16,32-38 307 15,-19 45-549-15,11-3-101 16</inkml:trace>
  <inkml:trace contextRef="#ctx0" brushRef="#br0" timeOffset="-109829.8">9906 11130 564 0,'0'-2'49'16,"-4"0"179"-16,4 0 100 0,0 2-202 15,0 0 44-15,0 0-97 0,0 0-14 16,0 0-17-16,0 0 2 0,-7 6-30 16,2 2 25-16,-2-4-9 0,0 2 3 15,3-3-2-15,-2 3-6 0,2-2-2 16,-5 7 59-16,4-4-32 0,0-2-1 0,0 1-10 16,-2 0-17-16,2-1-14 0,-3 1 1 15,-6 5 5-15,6-5-8 16,1-1 4-16,-1 0 16 0,0 1-3 0,-1-1 5 15,-6 4-7-15,6-4-20 0,3-2 0 16,-1 1 9-16,0-3 0 0,1 1-3 16,-4-1-3-16,1 0-9 15,5-1 7-15,-2 0 5 0,4 0-6 16,0 0-5-16,2 0 3 0,-1 0-4 16,-1 0 6-16,2 0-2 0,0 0 3 15,0 0-4-15,0 0 1 0,0 0 2 16,0 0 1-16,0 0-1 0,0 0-1 0,0 0-1 15,0 0 5-15,0 0-6 0,0 0 2 16,0 0-2-16,0 0-12 16,0 2 9-16,0 0 1 0,0 2 6 0,0 1-9 15,0 2-1-15,0 3 2 0,0 17 2 16,0-11 4-16,0 2 3 0,0 3-7 16,0 1-4-16,5 1 0 0,0 1 1 15,5 28 6-15,-7-26 5 0,3 2-8 16,-2-1 1-16,2 0 0 0,-2 0-2 15,6 27 8-15,0-2 2 16,-4-27-4-16,4 23 4 0,-6-26-2 16,1 0-5-16,3 35-13 15,-6-40 15-15,-1-2 0 0,1-1-5 0,-2-2 2 16,1 0 3-16,0 5 5 0,-1-10-4 16,2-3 0-16,-2 1-1 0,0-1 1 15,0-3-5-15,0 0-1 0,0 2 5 16,0-3 2-16,0 0 1 0,0 0-4 15,0 0 0-15,0 1 1 0,0 3-1 16,0 0 1-16,0 0 1 16,0 4 2-16,0-5-4 0,0 2 1 15,0-2 2-15,0 0-6 0,0 1 5 16,0 2-4-16,0 1 7 0,0-2-8 16,-6 2 4-16,6-3-3 0,0 1 7 15,0-2-4-15,-4 1 0 0,4 0 2 16,0 3-2-16,-3-1-1 15,3-4-6-15,0 4 6 0,0-2 1 16,0-1-8-16,0-1 3 16,0-1 8-16,0 0 3 0,0 0-3 15,0 0 4-15,0-1-7 0,0 0-6 16,0 0 3-16,0 0 3 0,0 0 2 16,0 0-2-16,0 0-2 0,0 0 1 15,0 0-9-15,0 0 5 0,0 0 1 0,0 0-2 16,0 0 0-16,0 0 1 0,0 0-8 15,0 0 11-15,0 0 3 16,0 0-6-16,0-4 3 0,0 4-1 16,0 0 4-16,0 0-7 0,0 0 2 15,0 0 2-15,0 0 7 0,6 0-5 16,-6 0 2-16,5 0 0 0,-2 0 3 16,2 0-2-16,0 0-4 0,2 0-8 15,-4 0 11-15,4 0-9 16,-2 0 5-16,-3 0 1 0,1 0 7 15,2 0-6-15,-1 0 3 0,2 0-11 16,-2 0 14-16,-1 0-4 0,4 0-1 16,-1 0-1-16,1 0 0 15,2 0 3-15,2 0-3 0,1 4 0 0,-1-1 0 16,14 0 4-16,-14-1-5 0,1 0 6 16,-1 0-5-16,-1 0 1 0,-2-2 4 15,7 0-8-15,-3 0-112 16,-7 0-39-16,1 0-610 0,-2 0 301 15,-2 0 81-15</inkml:trace>
  <inkml:trace contextRef="#ctx0" brushRef="#br0" timeOffset="-79841.16">16189 12188 336 0,'0'0'20'16,"0"0"27"-16,0 0 40 0,0 0 31 16,0 0 120-16,0 0-49 15,0 0-103-15,0 0 89 0,0 0-96 16,0 0-9-16,0 0-6 0,0 0 13 15,0 0-12-15,0 0 40 0,0 0-67 16,0 0-2-16,0 0-5 0,0 0 4 0,0 0-1 16,0 0 36-16,0 0-12 15,0 0-32-15,0 0 29 16,0 0-27-16,0 0-5 0,0 0-6 0,0 0-8 16,0 0-5-16,0 0-8 0,0 0 3 15,0 0-1-15,3 0-3 0,-3 0-3 16,1 0 5-16,6 0 1 0,8 0 8 15,-3 0-4-15,20 0-5 16,-12 0 6-16,4 0-1 0,0 0 1 16,2-6-1-16,-1 6 0 0,26-3-1 15,-3 3 3-15,-26-5 0 16,21 0-5-16,-24 4-1 0,-1-1-2 16,-1-1 4-16,-1 1-5 0,-1-2-61 15,9-2-219-15,-5-1-257 16,-11 4 147-16,4-3-295 0</inkml:trace>
  <inkml:trace contextRef="#ctx0" brushRef="#br0" timeOffset="-70700.71">19088 12696 887 0,'1'3'103'0,"-1"-1"-26"0,0-1 18 16,0-1-11-16,0 2 12 0,0-2 0 15,0 0 68-15,0 0-104 0,0 0-2 16,0 0-2-16,0 0 1 0,0 0-3 16,0 0 44-16,0 0-53 0,0 0 2 15,0 0-3-15,0 0 0 0,0 0 4 16,0 0 2-16,0 0 39 0,0 0-60 16,0 0-9-16,0 0-7 0,0 0-8 0,0 0-1 15,3 0 4-15,1 0 37 0,1 0 4 16,-2 0 2-16,3 0-3 0,2 0-23 15,12 5 68-15,9 5 67 16,-12-6-92-16,25 3 42 0,-20-2-82 16,3 0-4-16,1-2-6 0,1 1 8 15,1 0-7-15,26 3 10 0,-4-1-21 16,-28-4-6-16,18 0-11 16,-24-1 13-16,-1-1-1 0,-1 0 1 15,-4 0-1-15,0 0-11 0,5 0-5 0,-3 0-42 16,-9 0-67-16,2 0-343 15,-2 0 104-15,-3 0-292 0,2 0 50 16,-2 5 73-16</inkml:trace>
  <inkml:trace contextRef="#ctx0" brushRef="#br0" timeOffset="-69367.7">17200 12730 1511 0,'-7'-5'86'0,"5"3"-11"15,2 0 16-15,-2 0-25 0,2 0 6 0,0 1-15 16,0-1 44-16,0 1-38 16,0 1-45-16,0 0 5 0,0 0-19 15,0 0-4-15,0 0 4 0,0 0 58 16,0 0 30-16,13 0 120 16,2 0-111-16,-5 0-65 0,18 8 24 15,-14-4-34-15,3 1-6 0,1-3-5 0,1 2 1 16,-1 0-8-16,2-1-2 15,15 2-1-15,-18-3-3 0,-3 1 0 0,0-1-3 16,-3-1 6-16,-1 0-3 0,6 0 2 16,-5-1 0-16,-6 0-2 15,3 0-2-15,-6 0 0 0,0 0-4 16,-1 0-15-16,1 0-48 0,-2 0-59 16,1 0-72-16,-1 0-440 0,0 0 112 15,0 0 16-15,0 0 108 0</inkml:trace>
  <inkml:trace contextRef="#ctx0" brushRef="#br0" timeOffset="-61822.12">16110 12802 1028 0,'0'-3'6'0,"0"0"1"16,0 0 7-16,0 1 6 0,0-1 84 16,0 1 11-16,0 0-73 15,4 0 150-15,-1 1-53 0,0 0-21 16,2-1-57-16,1 0 40 0,2 0-41 15,1-2 5-15,16-2 77 0,-9 2-99 16,1 1 2-16,1 0-35 0,2 1 4 0,1 0 17 16,24 0 38-16,0 2-29 15,-25 0-36-15,20 0 4 16,-22 0 0-16,-1 0-6 0,-1 0-2 0,-2 0-1 16,-1 0 3-16,1 5-1 0,10-1-2 15,-13 0-7-15,-1 0-8 0,0-1-71 16,0 1-70-16,-2 0-101 0,8 4-657 15,-2 3 92-15</inkml:trace>
  <inkml:trace contextRef="#ctx0" brushRef="#br0" timeOffset="-55356.11">12887 13043 511 0,'0'-4'11'16,"-1"1"8"-16,1 0 15 0,0 0 13 15,0-1 29-15,0 0-47 16,0 3-33-16,0-2 13 0,0 2-1 16,0 1 5-16,5 0-5 0,-5 0 9 15,3 0-46-15,4 0-178 0,-5 0 11 0,1 7 34 16,0-2 52-16</inkml:trace>
  <inkml:trace contextRef="#ctx0" brushRef="#br0" timeOffset="-54862.26">12953 13052 1148 0,'5'0'46'0,"-5"0"36"0,2 0 34 16,-2 0 137-16,0 0-146 0,0 0-8 16,0 0-18-16,0 0 2 0,0 0-15 0,0 0 18 15,0 0-64-15,0 0-6 0,0 0 0 16,0 0-2-16,-4 5 13 16,1 0 11-16,0-1-22 0,3-1-3 15,-5 4 6-15,3-3-13 0,1 2-9 16,0-1 7-16,-1 3-2 0,1 1 2 15,0 12 4-15,1-9-10 0,0 0 6 16,0 1-8-16,0 1 2 0,0-1 4 16,6 12-2-16,-6-12 2 0,5 1-5 0,-1 0 4 15,-1-1-6-15,1 0-5 16,0 0 5-16,4 11-9 0,-5-13-10 16,0-2-51-16,-1-1-58 0,1-1-76 0,-2-1-126 15,0-2-564-15,1-2 527 0</inkml:trace>
  <inkml:trace contextRef="#ctx0" brushRef="#br0" timeOffset="-54200.37">12874 13015 556 0,'-1'0'56'0,"0"0"28"15,-1 0 12-15,-1 0 15 0,-1 12-16 16,2-5-45-16,0-1 2 0,2 2 10 16,-2 1 14-16,1 1-20 0,1 10 22 15,0-10-66-15,0 1 0 0,0-3-9 16,0 0-1-16,0-1 3 0,0-2-4 0,0 4 8 16,0-6-15-16,0 0 12 0,0-3-4 15,0 2 0-15,0-2 6 0,0 0-25 16,0 0 6-16,0 0 1 0,0 0 0 15,0 0-5-15,0 0 15 0,0-5 3 16,0-1 13-16,0 2 20 0,0 0 9 16,0-1-6-16,0 0-1 0,5-8-13 15,4-1-4-15,-6 6-12 16,5-8 3-16,-3 9-5 0,-1 0-2 0,1 1 2 16,1 1-4-16,0 0 0 15,8 0 0-15,-6 3-5 0,0 2 4 16,0 0-2-16,2 0-8 0,-2 7-45 0,10 7-401 15,-2 3-296-15,-9-7 503 16</inkml:trace>
  <inkml:trace contextRef="#ctx0" brushRef="#br0" timeOffset="-53372.2">13018 13658 1226 0,'-4'-5'124'0,"0"2"128"15,4 3-130-15,-3-1 80 0,0 1-104 16,3-1-17-16,-2 1-2 0,0 0-6 16,0 0-30-16,1 0-6 0,1 0-33 15,-1 0-3-15,1 6-5 0,0-1 1 0,0 2 3 16,0 7 3-16,0 4-7 15,0-8 1-15,0 10 2 16,0-11 1-16,0-1-2 0,0 1 2 0,0-1-2 16,0-1 4-16,4 7-1 0,-4-9-9 15,0 0-37-15,0-1-40 0,0-1-33 16,0 0-45-16,0 1-244 0,0-2 113 16,0-1-46-16,0 2 0 0,4-2 51 15</inkml:trace>
  <inkml:trace contextRef="#ctx0" brushRef="#br0" timeOffset="-52706.07">12953 13558 1301 0,'-1'-1'23'0,"0"1"23"16,-4 0 76-16,4 0-72 0,-2 0-2 16,0 0-12-16,1 6 0 0,-1 0-14 15,-2 8-12-15,1 2 2 16,1-6-14-16,-1 10 5 0,3-11-8 16,-1 0 6-16,0 0-4 0,0-2 3 0,1-2-1 15,0 0-1-15,-1 2 0 16,2-5 0-16,-1-1 4 0,1 0-6 15,0-1 0-15,-1 0 3 0,0 0-16 0,1 0-19 16,0 0 16-16,0-4 7 16,0 4 14-16,0-4 6 0,0 1-6 15,0-2 6-15,0 1-6 0,0-1-3 16,0-8-7-16,0 7 6 0,0-3 2 16,0 1-1-16,0-1 7 15,0-20 6-15,5 20-2 0,0 0-5 16,-2-1 0-16,4-7 6 0,-2 9-9 0,0 2 1 15,-1-1 4-15,1 2 0 16,1 0-2-16,0 2 3 0,6-2-5 16,-5 4 2-16,0 1-3 0,0 0 1 0,1 0 1 15,-1 0-1-15,7 4-1 0,0 2 7 16,-7 0-8-16,8 2 2 16,-8-3-4-16,-1-2 4 0,0-1-2 15,0 1-2-15,-1 0-27 0,-1-2-75 16,5 2-438-16,-4 1-172 15</inkml:trace>
  <inkml:trace contextRef="#ctx0" brushRef="#br0" timeOffset="-47072.88">16821 13128 633 0,'0'1'16'0,"0"0"17"16,0-1 5-16,0 2 16 0,0-2 14 15,0 0 80-15,0 0-65 0,0 0-24 0,0 0 2 16,0 0-13-16,0 0-5 16,0 0 23-16,0 0-36 0,0 0-12 15,0 0-11-15,0 0 1 0,0 0-8 0,0 0 1 16,0 0-2-16,0 0 9 0,0 0 9 15,0 0 8-15,0 0 12 0,0 0 40 16,0 0-48-16,0 0 2 0,0 0 7 16,0 0-4-16,0 0 8 0,0 0 3 15,0 0 60-15,0 0-46 0,0 0 4 16,0 0-8-16,0 0 6 0,0 0-6 16,0 0 43-16,0 0-50 0,0 0-3 15,0 0 2-15,0 0-2 0,0 0 1 16,0 0 49-16,0 0-47 0,0 0 3 0,0 0-4 15,0 0 12-15,0 0-1 0,0 0 16 16,0 0-60-16,0 0-14 0,0 6-4 16,0-2 4-16,0 2-4 0,0 5 6 15,0-4-5-15,0 1 0 0,0 0-3 16,0 0 10-16,0 1-7 0,0 9 0 16,5-1-8-16,-1-9 4 15,-1 7-82-15,-3-10-24 0,3 1-55 16,-1-2-39-16,1-1-44 0,-3 2-44 15,4 4-477-15,-2-4 354 0,-1-1 93 0,1 0 134 16</inkml:trace>
  <inkml:trace contextRef="#ctx0" brushRef="#br0" timeOffset="-46341.34">16787 13031 1247 0,'-4'-3'63'0,"3"1"-30"16,-3 2 15-16,3 0-35 0,-1 0 7 15,2 0-2-15,-2 7-2 0,1-1 3 16,0 4 8-16,1-4-18 0,0 0-11 16,0-1 0-16,0 2 6 0,0-1-5 15,0 1 3-15,5 7 2 0,-5-6-5 16,5-1 3-16,-5-1-9 0,4 0 0 15,-4-1 5-15,2 1 0 0,-2-4 4 0,2-1-3 16,-2 0-7-16,0-1 5 16,0 0-13-16,0 0-3 0,0 0-14 0,0 0 23 15,0 0 4-15,0-6 5 0,0 1-3 16,0 1 8-16,0-7 3 0,0 6-3 16,0-1-3-16,0-1 0 0,0 0-3 15,0 0-3-15,0 0 2 0,4-6 2 16,-4 6 4-16,0-1 3 0,4 2-9 15,-1-2 13-15,0 0-4 0,1-5 2 16,-1 6-8-16,-1 2 4 0,0 1-9 16,1 0 6-16,0 2-1 0,-2 0 4 15,3 1 5-15,-2 1-4 0,1 0-6 16,1 0 6-16,-1 9 0 0,3-2-9 0,7 10 10 16,3 4-2-16,-8-11-7 15,6 10-4-15,-7-11-73 0,-2 0-129 16,0 1-120-16,1-2-33 0,-2 1 77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3-21T10:55:56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19138 1043 982 0,'0'-2'158'0,"0"0"-24"0,0-1 174 16,0 2-180-16,0 0-6 0,0-1-3 15,0 1 5-15,0-2-7 0,0 1 7 0,0 0 87 16,0 0-116-16,0 2-12 0,0 0-3 16,0 0-9-16,0 0-17 0,0 0-26 15,0 0-13-15,0 0-19 0,0 5 42 16,0 2 6-16,0 1 5 0,0 1 3 16,0 4-40-16,0 17 3 0,5-12-11 15,-1 1 3-15,0 1-10 0,0-1 6 16,0-1-7-16,8 14-39 0,1-8-9 15,-6-16 38-15,9 4-19 16,-7-10 19-16,-1-2-1 0,2 0 15 0,0 0-11 16,0-8 5-16,1-1-2 0,7-11-9 15,-8 8 11-15,-1-1 2 0,-1-2 1 16,-1 0-1-16,1-1-1 0,4-17 9 16,-3-2-8-16,-4 19 3 15,-1-12 4-15,-2 16 6 0,-2 2 2 16,0 3-5-16,0 1 3 0,0 3-9 15,0 0-7-15,0 3-19 0,0 0 11 16,0 0 5-16,0 7 2 0,0 0 4 16,0 1 7-16,0 12 9 0,11 6 2 15,-7-13-14-15,8 16 1 0,-7-15-2 16,2 2 0-16,0-1 7 0,-2 3 0 16,0 1 24-16,0 1 16 0,0 20 66 15,-4-19-55-15,-1-1 0 0,0 0-1 16,0-2 8-16,0 0-12 0,-13 15 39 15,0-4-25-15,6-16-31 16,-10 10 7-16,-3-4-33 16,8-11-12-16,-11 7 4 0,11-8-1 15,0-3-17-15,0 0-44 0,1-2-65 16,-2 0-62-16,2-2-97 0,-9 0-413 16,10-9 173-16,3 1-85 0,2-3 97 0</inkml:trace>
  <inkml:trace contextRef="#ctx0" brushRef="#br0" timeOffset="609.2">19686 1122 2074 0,'0'0'35'16,"0"4"27"-16,0 0 142 0,0-2-107 15,0-2-6-15,0 0-17 0,0 0-20 16,5 0 10-16,3 3 14 0,1-2-36 15,-3 0-17-15,10 1 62 16,-6 0-47-16,0-2-12 0,3 0-18 16,-1 0-7-16,3 0 4 0,-2 0-5 15,17 0 11-15,-16 0-9 0,0 0-11 16,-2-5-42-16,1 5-42 0,-3-4-65 16,10 4-320-16,-2 0-323 0,-14 0 257 15</inkml:trace>
  <inkml:trace contextRef="#ctx0" brushRef="#br0" timeOffset="889.39">19789 1303 1907 0,'-2'1'16'0,"0"0"19"16,2 0 13-16,0 0 16 0,0 0 22 15,0-1 18-15,7 0 104 0,-2 0-140 16,2 0-36-16,1 0-10 0,0-7-18 16,2 2-5-16,2 1 4 0,15-6-1 15,-14 5-2-15,1 0-52 0,-1 1-71 16,0-1-112-16,-1 0-204 0,-1-1-159 15</inkml:trace>
  <inkml:trace contextRef="#ctx0" brushRef="#br0" timeOffset="4365.99">20639 914 1251 0,'-2'0'20'16,"-1"0"65"-16,1 0-23 0,-1 0 2 16,-2 5 1-16,0 2-22 0,-2 0-6 15,-1 2-19-15,-7 14 14 0,6-9-4 16,0 2 17-16,2 3-6 0,0 3-11 0,3 2-10 15,1 2-14-15,0 30 37 0,3-27-13 16,0-2 4-16,6 1-8 0,1-3 1 16,0-2-7-16,3-3-15 0,10 10-11 15,-8-18 0-15,-1-4 6 0,1-1-3 16,0-5 3-16,2-2 2 0,-2 0 8 16,15-17 19-16,-14 5 0 0,-1-2 8 15,-1-2 18-15,2-3 21 0,-4-2 4 16,0-3 2-16,2-24 67 0,-8 22-85 15,-3 0-17-15,0 0-16 0,0-2-11 16,-9 2-11-16,-1-1-1 0,-16-27 3 16,12 28-4-16,-3 2 12 0,0 4-6 0,0 2-10 15,0 3-9-15,-2 7-32 0,-16 2-131 16,19 6 27-16,-1 7-63 0,1 3-92 16,1 3-178-16,3 3-47 0,2 0 83 15</inkml:trace>
  <inkml:trace contextRef="#ctx0" brushRef="#br0" timeOffset="4764.8">20575 1174 1412 0,'-1'0'24'0,"1"0"10"15,0 0 20-15,0 0 41 0,0 0 136 16,11-11-31-16,-4 6-152 16,5-8-5-16,-3 7-38 0,0-2-8 15,1 0 4-15,-1 1-1 0,1 0 3 16,2 0 0-16,11-6-91 0,-10 9-61 16,-2-1-119-16,1 2-165 0,-1 3-40 15,-2 0 83-15</inkml:trace>
  <inkml:trace contextRef="#ctx0" brushRef="#br0" timeOffset="5229.55">20939 1379 630 0,'-2'7'20'0,"1"0"48"0,1 2 38 15,0 1 11-15,0 0 0 0,0 1-26 16,6 10 37-16,-6-12-64 0,5-2-14 16,1 1-11-16,-1-4 14 0,-1 0 14 15,0-3 32-15,8-1 147 0,-8 0-141 0,0-6-37 16,2-4-23-16,-2 0 9 0,2-1 11 15,-2 0 20-15,2-16 59 0,-3 3-52 16,-3 12-55-16,0-8 27 16,0 11-51-16,-9 1-5 0,3 0-15 15,-2 1-5-15,1 1-43 0,-2 2-58 16,-7 2-331-16,0 2-378 16,8 7 352-16</inkml:trace>
  <inkml:trace contextRef="#ctx0" brushRef="#br0" timeOffset="5624.06">21304 956 1643 0,'0'-4'83'0,"0"3"27"15,0 1-88-15,0 0 35 16,0 0-9-16,0 6 9 0,0 0-9 16,4 3-13-16,1 1-8 0,1 3-17 15,6 19 26-15,-5-14-30 0,0 1 9 0,-1 0-12 16,0 1 2-16,1 0-1 0,-3 0-20 16,6 17-128-16,-6-20-11 0,1-1-121 15,-1-1-155-15,-1-4-35 0,0 0 70 16</inkml:trace>
  <inkml:trace contextRef="#ctx0" brushRef="#br0" timeOffset="5854.69">21270 1109 1645 0,'0'-1'1'15,"0"-1"37"-15,0-2 42 0,0 1 7 0,0 1 2 16,6 0-13-16,0-1-49 0,1-1-5 16,12-4 2-16,5 1-13 15,-12 4-7-15,15-3-20 0,-14 4-47 16,-1 0-80-16,0 0-108 0,0 0-185 16,-2 0-27-16,0 0 80 0</inkml:trace>
  <inkml:trace contextRef="#ctx0" brushRef="#br0" timeOffset="6339.92">21785 883 1733 0,'-10'-1'66'0,"4"1"-14"16,-4 0 31-16,0 14-37 15,5-6-29-15,-2 12 39 0,3-7-24 16,3 1-9-16,0 3-9 0,1 2 0 16,0 2 10-16,0 0 3 0,14 23 29 15,-6-23-46-15,0-3-8 0,2 0-7 16,2-3 0-16,2-2 2 0,1-4 6 16,17 1 1-16,-16-10-4 0,0 0-2 0,-1 0 11 15,0-9 11-15,-2-3 14 0,-2 1 19 16,8-18 115-16,-12 14-56 0,-2-2 5 15,0 0-27-15,-3 0-22 0,-2-2-33 16,0 0-26-16,-15-18-11 0,-6-1-34 16,8 20-12-16,-18-13-112 15,13 19 33-15,1 2-30 0,-2 3-47 16,1 2-103-16,-1 5-183 0,2 0-47 16</inkml:trace>
  <inkml:trace contextRef="#ctx0" brushRef="#br0" timeOffset="6613.6">21747 1054 2289 0,'-3'0'44'0,"-1"0"24"0,3 0 11 16,1 0-19-16,0 0-28 0,0 0-26 16,0-4-26-16,0 4 13 0,5-4 4 0,1 1 10 15,2 3-3-15,2-4-1 0,2 0-3 16,18-3-128-16,-13 4-32 0,0 0-95 16,0 0-151-16,0 0-153 0,-1 0 79 15</inkml:trace>
  <inkml:trace contextRef="#ctx0" brushRef="#br0" timeOffset="6929.74">22126 1099 1939 0,'-2'0'30'0,"2"0"-11"16,0 0-4-16,0 0-16 0,0 0 6 16,0 0 1-16,0 0 11 0,5 0 17 0,-5 5-21 15,4 1-5-15,0 0-1 16,1 3 0-16,-3-1 1 0,1 2-5 0,3 15-62 15,-5-14-72-15,2 1-132 0,-2 0-173 16,0-1-43-16,0-2 80 0</inkml:trace>
  <inkml:trace contextRef="#ctx0" brushRef="#br0" timeOffset="7891.6">22285 946 1434 0,'0'-9'93'0,"0"6"-13"15,0-3 77-15,0 1-73 0,0 2-64 16,5-2-1-16,4-2-12 16,-5 4-5-16,7-2 15 15,0 0 4-15,-6 5-2 0,8 0 61 16,-4 6 18-16,-4 1-48 16,2 8 34-16,-3 3-20 15,-4-7-46-15,0 13 12 0,-5 2-20 16,-1-14-2-16,-5 11-3 15,2-5-5-15,5-12-3 16,0 1-8-16,4-7-32 0,0 0-9 16,0 0-101-16,0-12 10 15,0 3 87-15,11-11-76 0,-1-9 27 16,-3 11 75 0,7-18 4-16,-8 19 21 0,0 0 2 0,0 1 1 15,-1 2 6-15,0 0 5 0,-2 5 7 16,-1 0 26-16,0 0 69 0,0 5-45 15,-2 4-26-15,0 0-18 0,0 0-8 16,0 0-11-16,0 7 9 0,-6 6 48 16,3 7 43-16,3-8-51 15,0 18 41-15,0 2-48 0,0-16-36 16,12 14-3-16,2-1 9 16,-6-17-9-16,12 8 6 15,3-8-18-15,-11-10-32 0,16-2-221 16,0-10-486-16,-15 0 251 15</inkml:trace>
  <inkml:trace contextRef="#ctx0" brushRef="#br0" timeOffset="8638.61">22695 1034 1805 0,'0'-2'33'0,"5"1"30"15,-5 1 27-15,4-3 45 0,-4 2 142 16,3 1-52-16,-3 0-169 16,2 0-21-16,-2 0-19 0,3 0 2 15,-1 8 8-15,0 0-1 0,1 2-8 16,0 1-2-16,3 16-7 0,-1 5-119 16,-3-14-69-16,2 14-603 0,1-4-375 15</inkml:trace>
  <inkml:trace contextRef="#ctx0" brushRef="#br0" timeOffset="9092.54">22988 739 2063 0,'0'-5'2'16,"0"0"18"-16,0 3 18 0,0 0 18 15,0 2 5-15,0 0-11 0,0 0-7 16,0 7 11-16,0 1-35 0,0 1-10 15,0 2-3-15,0 3-3 0,6 1 1 16,-1 4 2-16,0 1-1 0,5 20 8 16,-5-21-13-16,0 1-11 0,1-2-29 15,-2-2-48-15,2-3-55 0,-1 0-59 16,4 4-502-16,0-9-165 0</inkml:trace>
  <inkml:trace contextRef="#ctx0" brushRef="#br0" timeOffset="9310.44">22929 825 1639 0,'-1'0'1'0,"1"5"21"0,0-2 113 15,0-3-38-15,7 0 1 0,0 0-29 16,0 0-12-16,3 0-23 0,1 0-22 0,0 0-7 15,17-6-6-15,-13 0-84 0,0 0-167 16,0-2-279-16,0 2-3 0,-1 0 76 16</inkml:trace>
  <inkml:trace contextRef="#ctx0" brushRef="#br0" timeOffset="9962.28">23513 694 1891 0,'-4'-2'22'0,"4"0"13"0,-4 2 10 16,1 0 13-16,-4 0 29 15,-2 16-25-15,5-6-37 0,0 1-4 0,-5 20 16 16,7-13-26-16,-1 2 1 0,3 0-2 15,0-1 0-15,0 1-10 0,7 0-2 16,0-3-5-16,12 12-1 16,3-11 10-16,-9-13 4 0,1-5-3 15,13 0 7-15,30-43 2 16,-44 29-7-16,-1-1-4 16,0-2 2-16,-1 2 0 0,-2-3 4 15,6-13 32-15,-6 0 31 16,-8 16-20-16,-1-12 53 15,-15 1-34-15,3 14-60 0,0-1-3 0,-21-11-5 16,-5 7-4 0,18 10-2-16,0 4-5 0,-19 3-31 0,23 7-41 15,1 0-78-15,4 3-136 0,1 2-220 16,2 3-77-16,2-1 87 0</inkml:trace>
  <inkml:trace contextRef="#ctx0" brushRef="#br0" timeOffset="10232">23470 840 2076 0,'-4'3'-2'0,"2"-1"-4"16,-1 0 4-16,3-2 75 16,0 0-23-16,17-6 28 15,2-6-62-15,-7 5-14 0,4-3 0 16,20-9-65-16,2-2-335 16,-21 11-100-16,16-9-445 0</inkml:trace>
  <inkml:trace contextRef="#ctx0" brushRef="#br0" timeOffset="10811.94">23846 830 2163 0,'0'-5'40'0,"0"2"100"16,0 0 2-16,0 3-101 16,0-3-3-16,0-1-1 0,6 2-31 15,-2 0-5-15,1 1 3 0,-2-2-1 16,2 1-3-16,0-2 1 0,1 2-1 15,4-3 9-15,-2 5 1 16,-4 0-4-16,0 0 6 16,-2 14 4-16,-2-7-10 0,0 13 8 15,-8 3-1-15,2-10-2 16,0 0-4-16,-4 10-2 0,7-12-7 0,3-2 1 16,0-1-1-16,0-1-5 0,0-2-4 15,0 0 2-15,0-2 1 0,0 1 14 16,13-4-2-16,-5 0-11 15,12-8-138-15,1-6-281 16,-8 5 69-16,12-9-646 16</inkml:trace>
  <inkml:trace contextRef="#ctx0" brushRef="#br0" timeOffset="11072.89">24120 527 482 0,'0'-5'46'15,"-4"5"-4"-15,4 0-53 0,-7 0 3 0,3 7 5 16,-4 3 12-16,8-6-37 16,-3 3-103-16,1-1-89 15,0-3 137-15,2-1 19 0</inkml:trace>
  <inkml:trace contextRef="#ctx0" brushRef="#br0" timeOffset="11595.71">24094 530 1083 0,'2'-1'22'0,"0"1"38"15,3 0 126-15,0 0 25 0,-2 0-127 16,2 0-5-16,5 0 66 0,3 12-38 16,-7-6-61-16,6 10 25 15,-2 2-20-15,-6-6-34 16,-1 0 5-16,0 14 43 15,-3-1-4-15,0-12-40 0,0-2-5 16,-13 8 4-16,8-5-14 16,5-9-2-16,-5 1 4 15,5-3-4-15,0-3-3 0,0 0 0 16,0 0-6-16,0-12-2 0,0 6 5 16,0-2-1-16,6-11-6 15,4-5-1-15,-5 11 6 0,1-3-1 16,8-16 1-16,1-2 7 15,-8 16-6-15,7-14 2 0,-7 18-3 16,-1 0 6-16,-1 2-3 0,0 3 3 16,2-5 12-16,-4 9 15 0,-1 1 13 15,-1 2 8-15,-1 2 10 0,0 0-24 16,0 0 0-16,0 0-38 0,-6 6 1 16,-1-1 3-16,1 2-8 0,1 0 3 15,-6 16 3-15,2 7 2 0,7-13-5 16,2 2 3-16,0 17 3 15,0-5 4-15,0-17-6 0,5-2-1 16,9 7-5-16,4-7 2 16,-8-8 5-16,14-2-10 15,1-2-130-15,-11-8-10 0,-1 1-65 16,14-10-489-16,-2-1-218 16,-14 9 615-16</inkml:trace>
  <inkml:trace contextRef="#ctx0" brushRef="#br0" timeOffset="11983.22">24478 556 1621 0,'5'0'55'16,"8"-5"101"-16,-1-3-29 16,-8 8-63-16,7-4 107 15,-8 4-141-15,0 0 27 0,-1 0 2 0,2 0 114 16,-3 7-47-16,0 0-90 16,-1 10 7-16,0 4-25 15,0-11-14-15,-5 3-1 0,5 11-3 16,0-1-1-16,0-14 2 15,0 9-3-15,0-5 7 16,5-8-5-16,0 0 0 0,2 2-22 16,-2-6 8-16,0-1-22 0,0 0-17 15,1 0-33-15,2 0-35 0,0-8-2 16,2-1-9-16,16-12-194 16,2-3-304-16,-12 11 204 0,-1 0 37 0</inkml:trace>
  <inkml:trace contextRef="#ctx0" brushRef="#br0" timeOffset="12524.66">24885 313 2325 0,'0'6'-2'15,"-2"1"30"-15,2 2 60 16,0-3-44-16,0 2-15 0,0 3-10 16,0 1-5-16,5 3-5 0,-2 14 4 0,2-14-9 15,0-2-1-15,-2-1-20 0,2-1-55 16,-2 0-72-16,2-2-129 0,-1-2-243 15,1 7-555-15</inkml:trace>
  <inkml:trace contextRef="#ctx0" brushRef="#br0" timeOffset="12742.42">24856 439 2005 0,'-2'-4'25'0,"2"1"29"15,0-2 95-15,0 5-67 0,0 0-15 16,6 0-1-16,0 0-3 0,-1 0-30 16,9-14-21-16,-7 9-17 0,3-1 3 15,0 0 1-15,3 1-56 0,12-7-280 16,-11 5 63-16,0 2-107 0,-1 1-55 16,0 2-9-16,0-1 88 0</inkml:trace>
  <inkml:trace contextRef="#ctx0" brushRef="#br0" timeOffset="12914.38">25235 398 2457 0,'1'0'78'0,"1"0"60"15,0 0 66-15,-2 0 156 0,0 0-261 16,0 0-64-16,0 0-33 15,0 0-133-15,0 0-90 0,0 0-148 16,0 0-1010-16,0 0 756 0</inkml:trace>
  <inkml:trace contextRef="#ctx0" brushRef="#br0" timeOffset="41625">18860 301 1587 0,'0'0'46'0,"0"0"43"16,4 0 36-16,-4 0 151 0,0 0-182 0,3 0-35 16,-3 0-27-16,1 0-20 0,-1 0-16 15,3 0-3-15,-2 0 7 0,2 0 8 16,1 0 10-16,6 20 25 0,-3-6-25 15,3 2-5-15,0 3 31 0,1 2 18 16,13 28 68-16,0 0-77 16,-12-23-45-16,8 20 1 0,-11-25-3 15,-2-2-1-15,-1-1-8 0,-1-4-27 16,2-1-36-16,-4-2-58 0,4 4-272 0,-2-6-161 16,-3-7 194-1,-1 0-414-15,-1-2 504 0</inkml:trace>
  <inkml:trace contextRef="#ctx0" brushRef="#br0" timeOffset="41919.74">18916 707 361 0,'0'6'1'0,"3"3"2"15,4-1 423-15,-5-4-188 16,4 4 194-16,3 2-247 16,-5-4-103-16,6 6 63 0,0-1-64 15,-5-6-32-15,5 2 81 16,-3-4-9-16,-3-2-75 16,3-1 63-16,2 0 18 15,-4-8-69-15,10-7 0 0,-7 4-48 16,2 0-16-16,1-1 5 0,-1-1-34 15,1-1-54-15,-1 1-70 0,10-12-459 16,-2 7-413-16,-11 10 629 16</inkml:trace>
  <inkml:trace contextRef="#ctx0" brushRef="#br0" timeOffset="43524.74">22501 1493 1459 0,'0'0'59'0,"0"0"32"0,0 0 39 15,0 0 18-15,0 0 17 0,0 0 192 16,0 0-187-16,0 0-15 0,0 0-15 16,0 0 6-16,0 0 1 0,0 0 0 0,0 0 118 15,0 0-160-15,0 0-21 0,0 0-23 16,3 0-6-16,-3 0-20 0,3 0-4 15,2-7 46-15,-1 4-36 0,-1-1 1 16,2-1-10-16,1-1-8 0,1 0-4 16,13-8 0-16,3 0-10 15,-9 8-6-15,14-6 3 0,-14 6-3 16,0 2-10-16,-1 0 8 0,0 0-1 16,-1 1 0-16,11-3-4 0,-5 3-74 15,-11 3 8-15,2-1-181 16,-5 1 55-16,-2 0-98 0,0 0-107 0,-1 0-201 15,-1 6-216-15,0 1 124 0</inkml:trace>
  <inkml:trace contextRef="#ctx0" brushRef="#br0" timeOffset="49487.06">20880 2659 1645 0,'0'-2'48'0,"0"0"33"16,0 2 49-16,0 0 39 0,0 0 115 16,0 0-191-16,0 0-37 0,0 0-34 15,-5 0-15-15,5 5-9 0,-2 6-12 16,-1 6 13-16,3-7 8 0,0 19 0 16,0-12 6-16,0 2-7 0,7 0 9 15,0 1-3-15,0 1-7 16,9 19 9-16,-7-22-8 0,1-1 1 0,0-2-4 15,0-3-1-15,0-2-2 0,10 4-6 16,0-11 13-16,-10-3-8 16,12-6 13-16,-13-2-4 0,-1-1 7 15,18-26 32-15,-19 21-36 16,-1-1-4-16,-1-1 0 0,0-1 2 16,0-18 13-16,-3-3-2 15,-2 19-19-15,0-16 9 0,0 20 22 16,0 2 32-16,-5 1 11 0,5 3-1 0,0 2-24 15,-5-1-23-15,5 6-33 0,0 2-2 16,0 0-8-16,0 0 1 0,0 0 2 16,0 0-2-16,0 16 16 15,7-8 3-15,10 17 10 0,-6-10-9 16,0 4 0-16,0 2-1 0,2 0-3 16,-1 3 6-16,12 29 40 0,-15-27-6 15,1 1 9-15,-1 0-3 0,-4-1 10 16,1-2 6-16,-3-1-1 0,0 22 52 15,-3-26-84-15,0 0 3 0,0-2 8 16,-8-1 7-16,1-2 22 0,-8 12 20 16,6-16-71-16,-1 1-19 0,0-4-1 15,-2 1 0-15,1-1 4 0,-16 1-19 0,-2-3-177 16,14-5-44-16,-13-7-466 16,15-1 255-16,0-3-171 0,3-2-1 15,-2-2 87-15</inkml:trace>
  <inkml:trace contextRef="#ctx0" brushRef="#br0" timeOffset="50704.75">21592 2727 2036 0,'0'-2'48'0,"0"1"70"16,0-1-42-16,0 2 108 0,0-1-95 0,0 1-13 15,0 0-25-15,0 0-18 0,0-1-20 16,3 1-19-16,-3 0 4 0,3 0 1 16,-3 0 1-16,5 0 2 0,0 0 0 15,10 0 0-15,6 0 2 16,-8 0-2-16,15 0 3 0,-12 0-5 15,-1 0-2-15,1 0 0 0,-1 0-5 16,-1 0-46-16,15 0-245 0,-17 0 15 16,-1 0-136-16,0 0-136 0,-2 0 46 15</inkml:trace>
  <inkml:trace contextRef="#ctx0" brushRef="#br0" timeOffset="50963.1">21737 2929 2032 0,'-4'0'-3'0,"1"0"5"16,3 0 22-16,0 0 6 0,0 0 5 0,0 0 24 15,0-5-25-15,14-4 26 0,3-3-51 16,-7 6-6-16,16-7-4 16,-12 6-1-16,1 2-4 0,1-1-2 15,0 1-87-15,1-1-124 0,19-1-826 16,-18 3 570-16</inkml:trace>
  <inkml:trace contextRef="#ctx0" brushRef="#br0" timeOffset="52736.08">22942 2441 2023 0,'-5'-7'25'0,"-3"-3"88"0,4 10-19 0,0 0-3 15,-1 0 5-15,2 0-17 16,-1 0-25-16,-3 15-18 0,4-2-22 0,2 5-1 15,0 4 2-15,1 8 0 0,0 4-9 16,5 47 12-16,11 8-8 16,-7-48-8-16,11 31 2 0,-9-44 0 15,1-4-7-15,-1-5 0 0,2-4 1 16,1-4 7-16,14-6 6 0,-14-5-7 16,3-5-3-16,-1-6 0 0,0-4-1 15,0-2 3-15,-1-4-3 0,9-28 6 0,-14 23 3 16,-1 0 2-16,-3 0 4 0,-3 1 1 15,-1 1-7-15,-2-25-8 0,0 26-3 16,-10-1-4-16,-1 1-3 0,-4 0-11 16,-3 2-16-16,-3 2-9 0,-27-13-86 15,20 20 30-15,1 3-46 0,0 3-68 16,2 6-136-16,1 0-168 0,-14 8-399 16</inkml:trace>
  <inkml:trace contextRef="#ctx0" brushRef="#br0" timeOffset="52972.94">22992 2724 2439 0,'0'1'24'0,"0"1"51"15,0-1-41-15,0 0-10 0,0-1-8 16,0 0-7-16,0 0-9 0,0 0-5 16,0 0-3-16,3-5 7 0,3 0 5 0,2-1-4 15,1 0-1-15,4 0-21 0,20-8-332 16,5 0-677-16,-18 9 520 16</inkml:trace>
  <inkml:trace contextRef="#ctx0" brushRef="#br0" timeOffset="53451.95">23445 2886 2096 0,'0'-1'5'0,"0"1"-3"16,0 0 3-16,0 0-8 0,0 6 3 15,0 12 8-15,0-5 2 0,0 1-5 16,5 2-1-16,-5 1-7 0,5 1-43 16,4 15-326-16,-5-18-100 0,-1-1-13 0,0-2 93 15</inkml:trace>
  <inkml:trace contextRef="#ctx0" brushRef="#br0" timeOffset="54087.74">23723 2599 1981 0,'0'0'-2'0,"0"0"-1"0,0 0-2 16,0 0 2-16,12 0 30 0,-2-13 9 15,-4 7-26-15,9-8-7 0,-7 7 4 16,0 0 4-16,1 1 4 0,-2 2 0 16,2 1 8-16,3 1 7 0,-5 2-12 15,-2 0-7-15,0 8 2 0,-1 0 1 16,-1 3-5-16,0 14 2 0,-3-10-11 16,0 1 1-16,-13 25 9 15,13-30-9-15,-5-3 0 0,0-2-4 0,5-1-2 16,0-3-6-16,0-2 4 15,0 0 0-15,0 0-1 0,0-6 4 0,0-1 4 16,0 0-3-16,10-14-7 0,-5 8 7 16,-1 0 5-16,0-4-2 0,0 2 8 15,0 0-8-15,1-15 3 0,-3 16-2 16,0 1 14-16,-1 1 5 0,1 3 19 16,-1 1 8-16,-1-3 40 0,0 9-57 15,0 1-15-15,0 1-5 0,0 0 24 16,0 6 14-16,0 12 58 0,0 8-79 15,0-12-30-15,0 15 8 16,6-16-3-16,-2-3-1 0,0 0-1 16,2-3-4-16,-1-1-9 0,7 2-106 15,-6-7-42-15,1-1-117 0,-1 0-240 0,1 0-67 16,2-9 80-16</inkml:trace>
  <inkml:trace contextRef="#ctx0" brushRef="#br0" timeOffset="54800.74">24156 2679 2039 0,'3'-5'8'0,"-1"3"-2"0,0 2 58 15,-1 0 51-15,-1 0 40 16,2 0 9-16,-1 7-33 0,1 0-63 0,0 1-41 16,4 11-15-16,-4-8-11 0,0 0-3 15,2 1 7-15,-2 0-4 0,-1-2 4 16,3 9 3-16,-2-3-98 15,-1-11-58-15,-1 1-334 0,0-6 25 16,0 0-98-16,0 0 72 0</inkml:trace>
  <inkml:trace contextRef="#ctx0" brushRef="#br0" timeOffset="55399.6">24123 2039 1612 0,'-3'-9'64'16,"1"5"9"-16,0-1 26 0,0 0 15 15,1 0 13-15,-1 1-5 0,0 0 1 16,1-2 64-16,-1 2-51 16,2 2-84-16,0 1 28 15,0-2-50-15,0 0-23 0,0-1-6 16,14-10-1-16,-7 5 2 0,1 0-2 15,0-1 1-15,3 0 3 0,-2 0-1 16,-1 2-5-16,9-5-4 16,-5 5 2-16,-7 6 6 0,-1 1 1 15,-4 1 13-15,0 6-4 16,0 10 7-16,-7 6-6 0,0-9-13 16,-3 14 2-16,-1-4-11 15,7-13-25-15,1-1-29 0,3 5-110 16,0-9 104-16,0-1 21 0,0-2 20 15,7 0-10-15,-1-1 11 0,1-1 7 16,11 0 4-16,3 0 17 16,-9 0 1-16,11 0 1 15,-1 0 0-15,-11 0-1 0,8 6 89 16,-4 6 93-16,-10-6-98 0,0 2-18 16,0 7 13-16,-3-6-63 0,-2 0-8 15,0 0-5-15,0-1-19 0,-13 15-485 16,7-15 86-16,1-2-215 15,-1-1 61-15,-1-1 76 0</inkml:trace>
  <inkml:trace contextRef="#ctx0" brushRef="#br0" timeOffset="55757.01">24784 2268 2917 0,'4'-2'-9'0,"-1"2"1"16,-1 0 2-16,0 0 9 0,0 6 1 16,-1 0 4-16,-1 2-6 0,0 12-180 15,0-9-41-15,0 0-135 0,0 0-246 16</inkml:trace>
  <inkml:trace contextRef="#ctx0" brushRef="#br0" timeOffset="56300.15">24739 2059 1624 0,'8'-1'86'0,"-5"1"10"16,1 0 44-16,1 10 25 0,-1 0-24 15,0 0 4-15,1 3-33 0,4 16 34 16,-2 2-78-16,-2-15-43 0,-2 0-3 16,3 17 17-16,-2-17-29 0,-1-1-5 15,-1 1-6-15,1-1 3 0,-1 0 0 16,-1-2-1-16,3 10-1 15,-2-7-70-15,-1-9-83 0,1 2-459 16,0-5-526-16,-2-4 688 16</inkml:trace>
  <inkml:trace contextRef="#ctx0" brushRef="#br0" timeOffset="56577.59">24742 2308 2751 0,'-3'0'28'0,"0"0"46"16,1 0 67-16,1 0 297 16,1 0-72-16,0 0-282 0,0-4-23 15,0 1-38-15,0-2-7 0,0 0-9 16,17-9-1-16,-8 5-5 0,1-1 1 15,2-1 0-15,0-2-1 0,2 0-7 16,0 1-10-16,14-8-120 16,-1 3-166-16,-15 11 50 0,11-3-473 15,-5 5-338-15,-8 4 494 16</inkml:trace>
  <inkml:trace contextRef="#ctx0" brushRef="#br0" timeOffset="56779.83">25209 2137 2442 0,'6'-3'-3'0,"7"-4"-8"16,-10 5 11-16,-1-2 13 0,-2 1-52 15,0 2-87-15,0-2-142 0,0 1-255 16,0-1-44-16</inkml:trace>
  <inkml:trace contextRef="#ctx0" brushRef="#br0" timeOffset="56965.47">25369 2009 2789 0,'2'0'1'16,"1"0"-4"-16,1-1 1 0,-4 1-6 16,2 0 6-16,-1 0-8 0,-1 0-1 0,0 0-9 15,2 0-16-15,-1 0-87 16,1 0-121-16,0 0-294 0,3-13-674 0</inkml:trace>
  <inkml:trace contextRef="#ctx0" brushRef="#br0" timeOffset="84981.17">16372 5015 1246 0,'-1'0'51'16,"0"0"50"-16,1 0 32 0,0 0 129 15,0 0-142-15,-1 0-64 16,1 0-38-16,0 0-1 0,0 0 7 16,0 0 7-16,0 0-1 0,0 0 45 15,0 0-43-15,0 0 4 0,0 0-7 16,0 0 0-16,0 0-7 0,0 0 2 15,0 0-22-15,0 0 7 0,0 0 2 16,4 0-2-16,-4 0 1 0,3 0 87 16,1 0-34-16,0 0-2 0,1 6-35 0,2 0-12 15,0 1-8-15,14 9 5 16,-10-8-3-16,2 2 9 0,1 0 0 0,0 1-4 16,3 1 5-16,18 14 4 0,-15-11-2 15,1-1-7-15,2 2-6 0,1-1-5 16,1 1-2-16,27 14 12 0,-25-14-4 15,1-1-1-15,1-1-7 0,0 0 7 16,0 0-2-16,29 14 11 0,-32-16-16 16,1 1 5-16,-1-1-5 0,-2-1-5 15,0 1 10-15,21 8-8 0,-23-10 9 16,1-1 2-16,0 2 8 0,0-1 2 0,2 2 8 16,23 13 30-16,-23-12-23 0,0 2-3 15,2-1-14-15,-2-1-4 0,2 1-6 16,27 12 42-16,-27-14-1 0,0 0 18 15,1 1-7-15,1-2-7 0,-1 0-15 16,29 9 17-16,-28-10-32 0,-1 0 5 16,1 2-3-16,0 0 1 0,-2 1 12 15,25 13 23-15,-27-12-31 0,-1 0-13 16,-1-1 5-16,0 0 0 0,0-1-5 16,25 10-7-16,-25-12 3 0,0-1-9 15,1 0 4-15,0 1 7 0,1-2-4 16,24 7 17-16,-26-8-16 0,1 0-8 0,0 0 0 15,-1-2 0-15,-1 0 7 0,19 4-3 16,-21-5 4-16,-2 0-12 0,-1-1 8 16,0 0-10-16,0 0 12 0,14 4 0 15,-16-5-5-15,0 2-18 0,0 1 12 16,2-1-10-16,14 5 40 0,2-1 15 16,2-1-17-16,1-2-15 15,0-2 14-15,-19-1-13 16,0-2-6-16,2 0-12 0,-2 0 11 15,1 0-1-15,18 0 12 0,-18 0-15 16,0 0 3-16,1 0 0 0,-2 0-12 0,1 0 12 16,14 0 1-16,-16-5 10 0,0 5-4 15,-1-4-5-15,0 1 3 0,1 3 4 16,14-9 6-16,-16 5-10 0,2 1-3 16,-2 1 2-16,1 0-5 0,1 0 1 15,13-4 7-15,-13 3 1 0,-2 1-6 16,2-1-3-16,-1 1-2 0,0 0-1 15,15-4 8-15,-14 5 0 0,1-1-7 16,-1-1 9-16,1 1-11 0,0 1-1 16,17-3-3-16,-19 2 4 0,1 2 7 15,0-2 3-15,1 1-6 0,-2-1 5 0,19-2 22 16,-17 1-5-16,1-1-10 16,-1 1-8-16,1-3-1 0,16-4 2 0,-18 5-4 15,0 0 0-15,0 0-2 0,-3 1-5 16,0-2 13-16,13 0 0 0,-16 3-7 15,1-1-2-15,-1 0-7 0,1-1 8 16,-1 0 8-16,21-10 46 16,-20 8-38-16,8-6 10 0,-9 6-16 15,0 1-13-15,-2 1-4 0,3-1 12 16,9-5 7-16,-9 6-7 0,1-1-11 16,0 0 0-16,3-1-6 0,0 2 10 15,16-11 1-15,-15 7 9 0,1 1-16 16,0-2 3-16,0-1 14 0,20-11-3 0,-20 11-9 15,0-1-4-15,1 3 6 0,1-1 1 16,0-2 3-16,17-8-3 0,-19 11-1 16,0-1 4-16,0 2-4 0,1-1-6 15,15-8 0-15,-16 9 6 0,0 1 17 16,1-1 15-16,-1-1-8 0,1-1 0 16,17-8-11-16,-19 10-22 0,1-1 11 15,-1 0 0-15,-1 0 9 0,16-10 28 16,-3 1-7-16,-1-2 7 15,-13 12-23-15,-1-1 28 0,-1-1 6 0,1 1 1 16,1 0 9-16,10-10 7 0,-10 10-47 16,-1-1 1-16,0 1-5 15,1-1 14-15,15-8 7 0,-13 9-32 0,-1 0-4 16,1 0-1-16,-1 0 5 0,16-11 5 16,-16 11-21-16,-1-2 17 0,1 0 4 15,0 0-10-15,0-1 16 0,14-11-11 16,-14 11 20-16,-1-1-6 0,1 2 7 15,0 0 1-15,16-12 0 0,-17 12-14 0,2 1 1 16,-1-1-6-16,0-1 5 16,12-10-5-16,-14 12 5 0,1 0 7 15,-4 0 1-15,4-1 28 0,-3 2-35 0,12-7 45 16,-12 7-57-16,2 1 23 16,0 0-23-16,0-2 5 0,13-9-12 0,-13 8-2 15,2 0-7-15,-2-1 17 0,2 0-1 16,15-14 8-16,-15 14-7 0,1 0-3 15,-1-1-2-15,1 1-5 0,1-2 5 16,15-13-3-16,-15 13-1 0,-1 0 10 16,-1 0-10-16,1-1 10 0,16-14 4 15,-15 15-8-15,-2-1-5 0,1 1-3 16,1-2 3-16,16-15 6 0,-15 15 0 16,-1-1-4-16,1-1 0 0,0-1 6 0,21-21-14 15,-19 19 4-15,0 0 1 0,1-1 14 16,0 1-11-16,1 0 1 0,20-21-18 15,-21 23 16-15,0 0 1 0,-1 0-11 16,0-1 22-16,19-19-9 0,-19 20 9 16,-1-1-19-16,-1 1-1 0,0 0 6 15,15-17-7-15,-19 19-2 0,-1 1-10 16,1 0-16-16,-1 2-11 0,-1-1 3 16,11-10-29-16,-12 14 54 0,-1 0 5 0,-1 0 19 15,1 2 0-15,8-10 18 0,-10 11-18 16,0-1 4-16,0 0-4 0,1 0-4 15,7-8-10-15,-7 9 9 0,-1 0 9 16,15-12-27-16,-18 14 5 16,2 2 22-16,0-1-9 0,4-5 23 15,-5 7-18-15,0-2 0 0,0 1-5 16,1 1 5-16,-2-2 5 0,9-4 4 16,-7 5-5-16,0-1-9 0,0 0 0 15,2-2 0-15,8-4-5 0,-9 6 10 16,0-3-6-16,1 2 1 15,14-15-11-15,-17 14 1 0,0 2-19 0,4-4-6 16,-6 4 7-16,-1 2-17 0,1-2-20 16,-1 2-28-16,4-5-58 0,-2 3 104 15,0 1 1-15,-1-2-4 0,1 2 5 16,0-2 0-16,4-4-22 0,-5 5 42 16,0 0 6-16,0 0 5 0,-1 0-8 15,4-4-21-15,-3 6 23 0,-2 0-5 16,-1-1-3-16,1 1-4 0,0 0 1 15,3-1-44-15,-4 1 21 0,2 1-21 16,-1 1-13-16,0-1-24 0,4-3-124 16,-5 4 142-16,2 0 30 0,-2-1 13 15,1 2 6-15,0-2-5 0,0 2-105 16,0-1 35-16,-1 0-30 0,-1 1-23 0,0-1-64 16,0 1-603-16,0 0 374 0,0 0 88 15</inkml:trace>
  <inkml:trace contextRef="#ctx0" brushRef="#br0" timeOffset="97834.4">15764 4919 2478 0,'-5'0'97'0,"3"0"8"0,0 0 52 15,2 0-6-15,0 0 6 0,0 0-25 16,0 0 29-16,0 0-128 0,0 0-12 16,0-4-13-16,0 4-4 0,0-4 24 15,13-1 51-15,-6 1-36 0,2 1-19 0,4-4-1 16,2 1-5-16,21-17 2 0,-17 8-9 15,1-1-12-15,0-1-1 0,0 0-1 16,-1-2 5-16,15-14-1 0,-20 20-26 16,0 0-89-16,-2 2-95 0,-2 4-123 15,-2 2-138-15,6 2-1005 0,-8 3 873 16</inkml:trace>
  <inkml:trace contextRef="#ctx0" brushRef="#br0" timeOffset="121571.53">4284 5502 2124 0,'-5'0'38'16,"0"-6"39"-16,2 6 37 0,-1-3 28 15,3 3-2-15,-3-5 57 0,2 5-135 16,2-2-16-16,0 0 5 0,0 1 25 15,0-1 10-15,0-4 71 0,9 2-70 0,19-14 31 16,-16 11-124 0,4-1 14-16,4 1 3 0,4 0 17 0,5 1-3 15,42-5 24-15,18 5-30 16,13 6 25-16,-48 0-29 0,1 0-4 16,0 9-7-16,0-1-3 0,-1 1 6 15,51 10-5-15,-56-10 1 0,-2 1-2 16,-4-1-3-16,-1 1 2 0,-5-3 0 15,28 6-1-15,-37-7-24 0,-1-1-51 16,-3-1-77-16,-3-2-92 0,-2 2-78 16,12-2-521-16,-19-2 177 0,-3 3 83 15,-3-3 121-15</inkml:trace>
  <inkml:trace contextRef="#ctx0" brushRef="#br0" timeOffset="123438.58">1869 6194 1676 0,'0'-1'42'0,"0"1"114"0,0 0-50 15,0 0-33-15,0-1-21 0,0 1-1 16,0 0-19-16,0-1 3 0,0 0-35 16,0 1-3-16,0 0-13 0,3-1 5 15,-3 1-2-15,4 0 11 0,0 0 1 16,1 0 9-16,11 0 46 0,-6 0-12 16,4 0 28-16,4 0 19 0,2 0-1 15,3 0 8-15,37 0 38 0,15 0-65 16,-33 0-32-16,50 12 55 15,5-5-4-15,1 1-36 16,-48-4-36-16,0-1-7 0,0 0-2 16,0-1-1-16,1-1 1 0,48-1 7 15,-3 0 8-15,-50 0-24 16,37-5 15-16,-45 5-20 0,-3-5 5 0,-2-1 0 16,-1 3 1-16,-1-1 13 15,24-1 3-15,-30 2-10 0,-2 1-3 0,-1 2 3 16,1-3-2-16,-4 3-3 0,18 0-67 15,-3 0-158-15,-20 0 50 16,12 0-318-16,-16 0 68 0,0 0-180 16,-2 7 77-16</inkml:trace>
  <inkml:trace contextRef="#ctx0" brushRef="#br0" timeOffset="127772.27">21954 7233 1914 0,'0'-2'-1'0,"0"-2"26"0,6 3 16 15,0 0 17-15,-1 0 12 0,-1 1-11 16,-1-1-16-16,6 0 1 0,-6 1-13 0,1 0 13 16,0 0 17-16,0 7 8 15,7 11 54-15,-8-6-80 0,2 1-7 16,-1 3-4-16,-1 2-3 0,-1 1-7 15,-2 20 25-15,0-20-19 0,0-1-1 0,0-3-9 16,0-2-7-16,-5 5-8 16,5-13 3-16,0-2-4 0,0-3 4 0,0 0 0 15,0 0-3-15,0 0 8 0,0 0 0 16,0-8 3-16,0 0-6 0,0-1 5 16,12-14-4-16,-5 7-2 0,-1-1-11 15,1-2 1-15,-1 2 5 0,1 1 0 16,3-9 6-16,-7 16-8 0,-1 4-5 15,0 2-3-15,-2 3 0 0,0 0-2 16,0 19 3-16,0-5 3 0,0 2 12 0,-6 3-6 16,6 2-3-16,-4 21 4 0,4-22-2 15,0-1 1-15,0-1-9 0,0-1 9 16,4-5-5-16,9 11 17 0,-7-14-11 16,1-1 2-16,1-2 1 0,0-3-8 15,1-3 5-15,11 0-8 0,-9 0-54 16,0-8-88-16,0-2-92 0,1-2-119 15,10-9-812-15</inkml:trace>
  <inkml:trace contextRef="#ctx0" brushRef="#br0" timeOffset="128032.8">22354 7463 1841 0,'2'1'13'16,"1"1"69"-16,-1-1 58 0,4 3 189 15,-3-2-211-15,1 1-34 0,0 2-12 16,-1 1-19-16,2 0-14 0,4 9-16 16,0 2-12-16,-1 2-3 15,-5-10-5-15,-1 1-11 0,-1-1-27 0,0 1-115 16,0 1-138-16,-1 6-941 0,0-8 677 15</inkml:trace>
  <inkml:trace contextRef="#ctx0" brushRef="#br0" timeOffset="128388">22347 7048 2188 0,'5'-12'8'0,"-5"2"9"0,4 2 25 0,1-5 101 15,-1 7-66-15,-1 2-22 0,2-1-21 16,0 1-4-16,8-7 36 0,-5 6-30 16,-1 0-8-16,3 1-10 0,-1-1-1 15,-1 2-1-15,9 1 40 0,-8 2-11 16,0 0 29-16,-2 11 17 0,-1 0 10 15,0 2-5-15,4 18 36 0,-7-12-92 16,2 37 47-16,-5-39-72 0,0-1 4 16,0-2-15-16,0 1-8 15,0 7 15-15,0-13-9 0,0-3 5 16,0 1-3-16,4-3-6 0,2-1 4 0,7-3-9 16,-4 0 10-16,1 0-14 0,2-9-35 15,28-20-644-15,-27 18 279 16,1-1-180-16,0 2-64 0</inkml:trace>
  <inkml:trace contextRef="#ctx0" brushRef="#br0" timeOffset="128751.68">23107 7473 1821 0,'2'-4'26'0,"0"1"24"16,-1 3 1-16,1 0 34 0,2 0 74 16,-3 0-23-16,-1 0 11 0,2 0 8 15,-1 0-5-15,0 0-58 0,3 19-19 16,-3-9-60-16,1 3-9 0,-2 32-250 16,0-31-136-16,0 1-358 15,-7-1 72-15</inkml:trace>
  <inkml:trace contextRef="#ctx0" brushRef="#br0" timeOffset="129606.86">23612 7086 2634 0,'0'-6'41'0,"0"-4"102"16,0 7-25-16,0 0-7 0,0 0 1 16,0 1-11-16,0 1-34 0,0-2 25 15,0 2-51-15,0-2-5 0,4 1-11 16,2 0-14-16,4-4 3 0,-6 3-7 16,3 1-6-16,-1-2 11 0,0 3-8 15,0 0 1-15,7 0 2 0,-6 1-1 16,0 0-1-16,0 0-5 0,1 0 9 15,5 6-1-15,-6-6 1 0,0 5-8 0,-2 0 9 16,0 0-5-16,-1 3 0 0,2 12 5 16,-6-8-6-16,0 3 3 0,0 2-6 15,0 0-1-15,-11 22-11 0,4-21 11 16,0 0-1-16,0 0-1 0,1-3 4 16,-1-1-5-16,-2 7 6 0,5-14-2 15,1-2-1-15,3-2 1 0,0-3-6 16,0 0-7-16,0 0-29 0,0 0 22 15,0-5 2-15,0-2 12 0,0-1-7 16,13-12 6-16,-6 6 6 0,0 0 4 16,2-3 2-16,0 0-9 0,0-2 3 0,12-18-10 15,-11 18 8-15,1 0-8 16,-4 1 7-16,1 2-4 0,3-12 0 16,-6 8 1-16,-3 9 1 0,-2 9-5 15,0 2-20-15,0 0 1 0,0 0 5 16,0 6 3-16,-7 3 16 0,1-1-8 15,1 3 1-15,0 0 8 0,2 3 3 16,-1 16 7-16,4-14-3 0,0-2-6 16,0 0 3-16,0 0 3 0,0-1-8 15,10 7-2-15,-3-14-9 0,0 1-77 16,0-3-125-16,2-4-90 0,12 0-584 0,-9 0 274 16,1-10 95-16</inkml:trace>
  <inkml:trace contextRef="#ctx0" brushRef="#br0" timeOffset="130269.17">24036 7189 2273 0,'0'-5'53'0,"0"3"-14"0,0 1 20 16,0 0-8-16,0 0-6 0,0 1-10 15,4-1-17-15,-4 1-24 0,0 0 1 16,3 0-2-16,0 0 4 0,-1 0 7 16,4 13 6-16,-1-6-4 0,-1 3-5 15,1 0 0-15,0 2 0 0,5 14-3 16,-5-15-1-16,-1 2 4 0,-1-4-7 16,0 0-58-16,0-2-54 0,0 3-274 15,-2-7 161-15,-1-2-68 0,0-1-129 16,0 0 7-16,0 0 73 0</inkml:trace>
  <inkml:trace contextRef="#ctx0" brushRef="#br0" timeOffset="130829.29">24043 6820 2633 0,'-3'-2'11'16,"2"-1"-3"-16,0-2 13 0,1 2 11 15,0-1 28-15,0-2 8 0,0 0 12 0,7-2-31 16,3-11-9-16,-4 8-31 16,0 0-4-16,1 0-2 0,1 0 6 15,7-7-4-15,-8 11 2 0,0 0-5 0,-2 2 2 16,2 2-6-16,-4 0 8 0,4 2 11 16,-5 1-4-16,0 0 1 0,0 0 0 15,-1 9-9-15,-1 10 12 0,0-7-13 16,0 0-3-16,0 1-1 0,0 2-6 15,0-1-1-15,-5 11 3 0,5-16-1 16,-5-1 0-16,5-3-6 0,0-1 0 16,0-1-5-16,0-2-30 0,0-1 26 15,5 0-7-15,0 0 1 0,13 0-65 16,-11-8 78-16,2 2 5 16,9-9 0-16,-8 6 4 0,2 2 4 0,-2 0 0 15,2 1 4-15,18-6-6 16,-22 12 0-16,0 0-2 0,4 0 12 15,-9 8 0-15,1-1 6 0,-3 1-1 16,1 1 12-16,-2 1-3 0,0 13 11 16,0-13-29-16,0 3-40 0,-6-1-89 15,6 0-103-15,-11 8-766 0,7-12 380 16,-1-1 106-16</inkml:trace>
  <inkml:trace contextRef="#ctx0" brushRef="#br0" timeOffset="135096.18">22022 6304 1992 0,'-6'-5'60'0,"1"1"32"0,0 0 27 16,1 1 21-16,1 0-19 0,-2 2 49 15,3 0-150-15,0 1-12 0,1 0-12 16,1 0-11-16,0 0 11 0,0 10-14 16,0 2 16-16,7 4 4 0,1 3-1 15,1 3 3-15,10 33 1 0,-7-25-1 16,-2-1 11-16,1-1-7 0,0-2 2 15,-2 0-1-15,7 13-3 0,-11-20-4 0,1-4-2 16,-2-1-1-16,-1-1 4 16,0-3-22-16,1 8-152 0,-2-12-7 0,-1 0-65 15,0-1-84-15,-1-2-186 0,1 1 2 16</inkml:trace>
  <inkml:trace contextRef="#ctx0" brushRef="#br0" timeOffset="135495.84">21964 6588 1881 0,'-5'-5'31'16,"0"1"13"-16,2 4 26 0,1-4 19 16,-1 4-18-16,1-4 52 0,0 4-98 15,2 0-30-15,0 0-1 16,0 0 5-16,0 0-5 0,7 5 6 16,8 14 42-16,5 9 48 0,-8-11-40 15,15 17-2-15,-13-19-32 16,-3-1 1-16,1-3 1 0,-1-2-4 0,-1-2 7 15,11 2 7-15,-13-9-3 0,1 0 3 16,1 0 10-16,-1-7-4 0,0 0-8 16,12-20 3-16,-9 9-24 0,0-2-5 15,2-3 3-15,-2-1-14 0,2-1-11 16,14-21-221-16,-15 24-40 0,-1 5-250 16,2 2-85-16,-4 5 58 0</inkml:trace>
  <inkml:trace contextRef="#ctx0" brushRef="#br0" timeOffset="136335.47">23697 6033 1887 0,'0'-9'33'0,"0"1"15"0,0 3 21 15,0 2 34-15,0-1 112 0,0 4-102 16,0-1-19-16,0 1-28 0,0 0-22 0,0 0-8 16,0 0-33-16,0 0 2 0,0 0-11 15,0 0 5-15,0 9 2 0,12 16 16 16,-6-9-6-16,2 4 13 0,-1 3 12 16,1 2 16-16,0 0-1 0,7 27 13 15,-9-25-53-15,0-2-8 0,0 0 1 16,0-1-2-16,-2-1-3 0,5 18 3 15,-5-22-5-15,-1-3 0 0,0-3-4 16,-2 0-19-16,2 4-194 0,-3-11 20 0,0-3-72 16,0 1-67-16,0-1-165 15,0-1-36-15</inkml:trace>
  <inkml:trace contextRef="#ctx0" brushRef="#br0" timeOffset="136674.72">23648 6206 2045 0,'-3'-5'4'0,"0"1"-2"15,-1 0-3-15,4 2-11 16,0 2 6-16,0 0 9 0,0 0 6 15,0 0 80-15,5 10 10 0,2-1 6 16,10 21 25-16,-8-11-106 0,3 3-8 16,-1 3 2-16,2 1-11 0,0-2 5 15,9 23 30-15,-13-29-14 0,0-2-2 16,-1-4-4-16,-1-3-1 0,0-3 12 16,4-4 107-16,-7-2-26 0,1 0-11 15,0-9-26-15,1-4-13 0,1-4-53 0,9-26 4 16,-5 15-18-16,-1 0 9 15,1-1-4-15,0 0-1 0,0 2-11 0,10-22-284 16,-11 29-7-16,-1 2-209 0,0 3-196 16,-1 4 81-16</inkml:trace>
  <inkml:trace contextRef="#ctx0" brushRef="#br0" timeOffset="165085.03">2559 8505 1569 0,'-2'-5'15'16,"2"1"5"-16,0 2 1 0,0-1 6 16,0 2-27-16,0 1-4 0,0 0-7 0,0 0 14 15,3 0-2-15,3 0 41 0,-2 0-28 16,2 0 8-16,-1 6-7 0,2-1-8 15,-1 1 6-15,11 7 3 0,-10-6-9 16,1 0-1-16,-1 1-6 0,1 1 1 16,-1 0 4-16,5 9 4 0,-7-10-6 15,0 1-29-15,-1 0-49 0,-1-1-82 16,0 1-171-16,0-3-98 0</inkml:trace>
  <inkml:trace contextRef="#ctx0" brushRef="#br0" timeOffset="165480.75">2628 8677 1805 0,'-2'3'-3'0,"1"-1"5"0,-2 1 27 16,1-1 97-16,1-1-59 0,1 0-25 0,-1-1-27 15,1 0-22-15,0 0 1 0,0 0-17 16,0 0 26-16,0 0-4 0,0 0-5 16,6 0 1-16,-1 0-1 0,7 0 13 15,-6 7-2-15,2-3 1 0,0-4-7 16,-1 6 2-16,0-3-2 0,7-3 5 15,-1 0 1-15,-7 0 2 16,3 0 4-16,-5-7-3 0,-1 0 2 16,1-3 0-16,-2-2-6 0,1-3-8 0,2-20-8 15,-3 15 5-15,1 0-21 0,-1-1-51 16,1 1-85-16,0 2-199 0,4-12-575 16</inkml:trace>
  <inkml:trace contextRef="#ctx0" brushRef="#br0" timeOffset="171190.9">1409 9366 1165 0,'0'0'59'0,"-2"0"-15"0,2 0 8 15,-4 0 1-15,2 0 5 0,-1 0 3 16,-2 0 33-16,3 0-54 0,1 0-4 0,-1 0-2 16,-1 0-5-16,3 0-15 0,-2 0 22 15,2 0-9-15,0 0 1 0,0 0 2 16,0 0 12-16,0 0-1 0,0 0 5 16,0 0 35-16,0 0-48 0,0 0-3 15,0 0-9-15,0 0-8 0,0 0-2 16,0 0-5-16,0 0-4 0,0 0-4 15,0 0 4-15,0 0-4 0,0 0-7 0,2 0 0 16,3 0 15-16,-2 0-10 16,4 0 16-16,-3 0-3 0,2 0 8 15,1 0 5-15,0 0 1 0,3 0-3 16,12 0 36-16,-11 0-22 0,2 0 1 16,-2 0-5-16,3 0-14 0,-1 0-11 15,-1 0-4-15,13 0 7 0,-14 0-2 16,0 0 2-16,-1 0-10 0,-2 0-2 15,1 0-1-15,6 0-45 0,-9 0-11 16,0 0-41-16,-1 0-39 0,-2 0-88 16,1 0-140-16,0 0-572 0</inkml:trace>
  <inkml:trace contextRef="#ctx0" brushRef="#br0" timeOffset="171573.87">1565 9254 888 0,'0'0'4'0,"0"-5"1"16,0-4-11-16,0 6-5 16,0 3 11-16,0-2-5 0,0 0 5 15,9-1 10-15,-9 1-5 0,4 1 0 16,2 0 109-16,-2 0 24 0,1 1 23 16,8 0 144-16,2 7-116 0,-8 1-120 15,8 8 48-15,-1 4-29 16,-3 4-32-16,-6-10-42 0,-1-1-1 15,-1 0-6-15,-1 1-7 0,0 0 4 16,-2 15-7-16,0-15 1 0,0 0 4 16,0 0-20-16,-8-2-60 0,2 2-117 15,-7 5-754-15</inkml:trace>
  <inkml:trace contextRef="#ctx0" brushRef="#br0" timeOffset="180120.63">5045 8772 1430 0,'0'0'37'0,"0"0"12"0,0 0 83 16,0 0-87-16,0 0 6 0,0 0 4 15,4 0 19-15,-4 5-4 0,11 8 38 16,-4-4-85-16,0 1-3 0,2 4-7 0,1-1 3 15,1 2-8-15,11 18 7 0,-10-17-15 16,-1 1 7-16,0-2-5 0,-1-1-8 16,7 12-3-16,-2-7-24 15,-2-4-96-15,-8-9 3 0,0 0-86 16,1 0-140-16,-1 1-104 0,1 1 57 16</inkml:trace>
  <inkml:trace contextRef="#ctx0" brushRef="#br0" timeOffset="180573.08">5154 9044 1459 0,'-1'3'25'0,"0"-1"15"15,-1-1 21-15,1 2 83 0,1-2-76 16,0 0-11-16,-1 0-18 0,1 1-2 16,0-2-15-16,0 0-8 0,0 0-14 15,0 0-8-15,0 0 21 0,5 0 35 0,2 0 3 16,12 14 69-16,-7-5-96 0,1 1 3 16,3 2 0-16,2-1-5 15,-2 1 1-15,15 8 8 0,-17-12-26 0,-2-3 6 16,-2-1 15-16,-1-4 22 0,6 0 63 15,-5-17-54-15,-3-10-41 16,-6 11-21-16,-1-3-64 0,0-2-70 16,0-3-155-16,0 0-333 0,0-20-471 15</inkml:trace>
  <inkml:trace contextRef="#ctx0" brushRef="#br0" timeOffset="185476.98">1263 9688 868 0,'0'0'19'0,"0"0"20"16,0 0-20-16,0 0-5 0,4 0 22 0,-4 0 12 15,4 0 11-15,-4 0 15 0,6 0 70 16,-2 0-74-16,0 0-6 0,0 0 3 16,2 0-5-16,0 0-12 0,8 0 38 15,5 0 28-15,-9 0-70 16,13 0 19-16,-9 0-24 0,-1 0-2 16,1 0-8-16,2 3-12 0,0-3-13 15,3 0 2-15,18 3 10 0,-18-3-15 16,-2 0-2-16,-1 2 1 0,0-2 1 15,-1 1 1-15,-1 0-3 0,8-1-2 16,-12 1 2-16,-2 0-1 0,1-1 6 16,-3 0-6-16,1 2 2 0,4-2-10 15,-3 1-17-15,-5-1-35 16,4 2-278-16,-4-2 25 0,-2 0-95 0,0 1 15 16,-1-1 64-16</inkml:trace>
  <inkml:trace contextRef="#ctx0" brushRef="#br0" timeOffset="186007.65">1533 9589 820 0,'0'0'14'0,"0"0"-19"0,0 0 0 16,0 0-15-16,4 0 30 15,1 0 73-15,-1 0 12 0,3 3-5 0,-2-3 2 16,10 10-69-16,1-2 80 16,-6-4-51-16,8 3 32 0,-8-3-26 15,-1-1 3-15,0 0-7 0,-1 1 0 16,-1 0-30-16,7 5 33 0,-8-6-11 15,-2 2 4-15,0 0 14 0,-1-1 6 16,1 2-7-16,-2 0 12 0,1 8 51 0,-3-5-69 16,0 1-3-16,0 2-12 0,0 0 5 15,-8 1-10-15,-5 12-26 0,6-12-12 16,-1 0 1-16,1-1 2 0,-2 0-2 16,0-2-4-16,-7 9-1 0,1-4-98 15,9-8-50-15,-5 3-591 16,7-7 198-16,0-1 77 0</inkml:trace>
  <inkml:trace contextRef="#ctx0" brushRef="#br0" timeOffset="192325.91">3551 10081 698 0,'0'-4'117'16,"0"4"9"-16,0 0 5 0,6-3 57 0,-1 3-71 16,7 0 134-16,-4 0-156 0,1 0-18 15,1 0-11-15,1 0 23 0,2 0-26 16,17 0 32-16,3-7-40 16,3 2-11-16,-17-1-35 0,-1 2 9 15,1 0 2-15,0 0-5 0,0-1 1 16,19-5-12-16,-20 4 0 0,-1 1-5 15,0 0 3-15,0-2 4 0,-1 1-8 16,14-9 2-16,-15 7 2 0,-1-1-25 0,0 0-53 16,-1-1-75-16,-1 1-105 15,9-6-628-15,-12 8 457 0,-1 1 105 0</inkml:trace>
  <inkml:trace contextRef="#ctx0" brushRef="#br0" timeOffset="196438.64">4598 9961 1238 0,'0'0'16'16,"6"-3"78"-16,-6 3-22 0,4 0 45 15,-4-4-18-15,3 2 26 0,0 0 18 16,2 0 89-16,-2 0-131 0,2 0-29 16,0 1 17-16,1-1-8 0,8-1 113 15,-6 3-139-15,2-3 12 0,0 3-29 16,3-2 6-16,1 1-3 0,18-1-6 0,-13 1-24 16,2 0-6-16,-1 0-4 0,1-1 10 15,0 2-11-15,18-3 4 0,-22 2-7 16,-2-1 2-16,-2 0 6 0,-1 1-2 15,-2-1-6-15,6-2-10 0,-11 2-54 16,0 0-81-16,-1-1-84 0,-1 2-119 16,1 0-766-16,-2 1 605 0,-2 0 127 15</inkml:trace>
  <inkml:trace contextRef="#ctx0" brushRef="#br0" timeOffset="196852.17">5511 10023 2024 0,'0'-4'-4'16,"0"1"-2"-16,0 2 7 0,5 1 4 16,1 0-1-16,1 0-8 15,1 0 6-15,12 0 0 0,-9 4-1 0,1-4 2 16,1 5-3-16,-1-5-18 0,14 4-247 16,-2-4-641-16</inkml:trace>
  <inkml:trace contextRef="#ctx0" brushRef="#br0" timeOffset="197915.71">12943 3089 422 0,'0'-6'-8'0,"-5"2"-69"15,5 0 17-15,-4 1-1 0,1 3 3 16,3-3-3-16</inkml:trace>
  <inkml:trace contextRef="#ctx0" brushRef="#br0" timeOffset="198360.44">12971 2841 2048 0,'3'-1'82'15,"-1"0"-9"-15,1 1 9 0,-3 0 0 16,2 0 10-16,-1 0 104 0,-1 0-121 0,1 0-20 16,-1 0-4-16,1 0 24 15,1 5 12-15,1 8 97 0,-1-3-138 0,0 2-16 16,1 2-16-16,1 3-5 0,-1 2 0 15,3 20 12-15,-4-19-8 0,1 0-12 16,-1-1-6-16,0-2 3 0,2 15-7 16,-2-19-3-16,1 0-3 0,-1-1-70 15,0-2-107-15,1-1-102 0,1 5-606 16,-4-8 286-16,0 0 93 0,0-2 123 16</inkml:trace>
  <inkml:trace contextRef="#ctx0" brushRef="#br0" timeOffset="198737.57">12982 3251 2235 0,'-5'0'112'0,"5"0"-9"0,0 0 34 16,0 0-29-16,0 0 3 0,0 0-4 16,0 0 41-16,0 0-102 0,0 0-33 15,0 0-1-15,0 0-4 0,6 0-2 16,-1-10 97-16,0 6-45 0,-2-1 2 15,2-1-48-15,1-1-11 0,11-9 4 16,-7 7-1-16,1 0 0 0,0 0-2 16,2 1-9-16,0 1-1 0,11-4-70 15,-13 6-38-15,0 1-77 0,-1 2-55 0,-2 1-65 16,1-1-36-16,2 2-743 16,-6 0 609-16</inkml:trace>
  <inkml:trace contextRef="#ctx0" brushRef="#br0" timeOffset="199304.5">13082 3456 2013 0,'-5'0'26'16,"0"0"103"-16,3 0-19 0,2 0-14 0,0 0-17 16,0-5-14-16,0 0-40 0,0-5 7 15,0 5-5-15,0-1 3 0,0 0-6 16,6-2-1-16,4-8-11 0,-4 8-5 16,0 1-10-16,0 0 10 0,1 1-6 15,0 1 10-15,6-1 14 0,-7 5-15 16,0 1-5-16,-1 0 6 0,2 0-7 15,-3 8 10-15,6 11 3 0,-5-9-14 16,-1 3-1-16,-1 1-3 0,-1 1-2 16,0 18 9-16,-2-16-4 0,0-1 6 15,0 0-1-15,0-2-12 0,0-2 5 0,0 7-16 16,0-13 16-16,0-1-8 16,0-2 8-16,0 0-5 0,0-1 8 0,0-2-6 15,6 0 1-15,0 0 0 0,0 0 2 16,2-7 1-16,9-7-3 0,-8 4-7 15,0-1-18-15,1 0-46 0,-1-2-73 16,9-14-368-16,-10 13 23 0,0 0-58 16,-2 1 83-16</inkml:trace>
  <inkml:trace contextRef="#ctx0" brushRef="#br0" timeOffset="201402.03">13380 2922 820 0,'2'0'124'16,"-1"0"84"-16,-1 0-142 0,0 0-11 15,0 0-58-15,0 0 0 0,0 0-8 16,0 0-1-16,0 0-51 0,0 0-311 15,0 0 103-15,0 0 18 0,0 0 100 16</inkml:trace>
  <inkml:trace contextRef="#ctx0" brushRef="#br0" timeOffset="202108.81">13382 2927 1106 0,'-4'5'75'0,"-2"4"151"16,3-4-80-16,-1-2-63 0,-1 1-13 16,2 0 15-16,-2 0-6 0,-3 3 109 15,5-4-81-15,-1 0-10 0,1-1-4 16,1 0-2-16,1 0-10 0,1-2 108 16,0 0-110-16,0 0-9 0,0 0-29 0,0 0-9 15,0 0-14-15,0 0-5 0,0-5-18 16,3 5 5-16,-3-3 2 0,0 3 3 15,0-3-2-15,7-4 40 0,-4 4 7 16,1-2 3-16,-1 0-1 0,1-2-41 16,1 1-15-16,7-4 11 0,-5 6-2 15,0 1 2-15,0 1-2 0,0 2 5 16,1 0-12-16,8 6 11 0,-8 1-9 16,-1 1 7-16,0 3-4 0,-1 1 7 15,0 1-4-15,1 24-3 0,-6 3-2 16,-1-19 1-16,0 22-2 0,0-23-6 15,-4-3 3-15,4-2 2 16,-6-3-1-16,6-3 13 0,-4 4 6 0,4-10-4 16,0-3-8-16,0 0-6 0,-3 0 4 15,3 0-2-15,-4-7 4 0,2 0-15 16,0-3 5-16,0 1 0 0,1-5-8 16,-1 0 15-16,0-21-8 0,2 16 14 15,0-1-9-15,0 0 0 0,0 1-6 16,0 2 3-16,0-13 5 0,5 18-3 15,-5 1-4-15,5 1 3 0,-5 2 5 16,3 2-2-16,-1-4 0 0,-2 7-3 16,3 1 4-16,-3 0-2 0,0 1-3 0,0 1-2 15,0 0-15-15,0 0 10 16,0 0 4-16,0 0 5 0,0 6-8 0,0 1 10 16,0 11 0-16,0-6 8 0,0 1-10 15,6 1 9-15,-6 2-7 0,7 1-4 16,4 12 7-16,-5-16-4 0,1 0-1 15,-2-2-7-15,2-2 9 0,1 0-3 16,8 3 6-16,-7-8-9 0,-2-1-2 16,3-3-2-16,-2 0 0 0,2 0-11 15,10-19-215-15,-11 8 2 0,0-2-105 16,1-1-134-16,-3-3-165 0,0 2 91 0</inkml:trace>
  <inkml:trace contextRef="#ctx0" brushRef="#br0" timeOffset="202780.29">13389 2651 1621 0,'-3'-2'16'0,"1"0"48"0,1 0 32 15,0 1 29-15,-1-3 80 0,1 3-151 16,1-1-23-16,0 1-14 0,0 0-8 0,0-2-2 16,0 0-9-16,0 0 4 0,5 0-2 15,-5 0 5-15,5-1 12 0,-1-3-1 16,6-3 18-16,-6 6-26 0,0-1-3 16,0 1-6-16,-1 2 0 0,0-2 0 15,3 2 1-15,-2 2 18 16,-2 0-10-16,3 0 76 0,-2 6-9 15,0-2 9-15,0 3-8 0,1 1-34 16,-1 0-5-16,2 13 32 0,-2-8-40 16,-1 0-4-16,-1-1-10 0,0 0-5 15,1-1-5-15,0 7-5 0,0-12-5 0,-1-1 5 16,2-1-2-16,-1-1-3 16,2-2 7-16,7-1 3 0,-4 0-2 15,1 0 2-15,1-8-1 0,2-1 1 16,0-1-1-16,14-13-72 0,-12 11-97 0,0-3-160 15,0 1-346-15,-2 1 1 0,-1 0 102 16</inkml:trace>
  <inkml:trace contextRef="#ctx0" brushRef="#br0" timeOffset="204565.14">13811 2787 1779 0,'0'-1'48'0,"0"1"27"16,0-1 151-16,0 1-137 0,0 0-15 16,0 0-16-16,0 0-18 0,0 0-12 15,0 0-14-15,0 0 5 0,0 0 6 0,0 5 7 16,0 1-3-16,10 7-5 16,0 6-3-16,3 2-18 0,1 3 1 15,1 1 19 1,-1 0-19-16,-1-1-10 0,-7-13 2 15,-1 0-25-15,1-2-63 0,-2 1-78 16,0-4-96-16,2 7-577 0,-3-8 359 16,-2-2 99-16</inkml:trace>
  <inkml:trace contextRef="#ctx0" brushRef="#br0" timeOffset="204816.29">13797 2916 2116 0,'0'0'-6'16,"0"0"18"-16,0-1 11 0,0 0-7 16,0 1 69-16,10-3 85 0,-6 1-40 15,3 1-56-15,0-2-9 0,2 1-10 16,2-3-36-16,13-7-7 0,-10 4-5 15,0-2-7-15,2-1-1 0,-1 1-4 0,1-2-3 16,13-12-233-16,-15 12-72 16,-1 1-347-16,-2 3 48 0,-1 0 78 15</inkml:trace>
  <inkml:trace contextRef="#ctx0" brushRef="#br0" timeOffset="206895.48">14155 2660 1895 0,'0'-1'47'16,"-1"1"31"-16,1-1 28 0,0-1 100 16,0 1-111-16,0-1-64 15,4 1-26-15,-4 0-7 0,0 0 5 16,4 0-5-16,0-2 4 0,3-2-4 15,-3 3 7-15,2-1-2 0,-1-1 2 16,2 3 2-16,1 0-2 0,7 1 112 0,-8 0-38 16,1 0 15-16,0 7-37 15,-1 2-19-15,0 1-6 0,3 17 6 16,-7-10-23-16,-1 0-5 0,-2 1-4 0,0 0-3 16,0 0 0-16,0 10 0 15,-5-18 5-15,5-1-8 0,0-4 2 0,0 0 1 16,0-4-3-16,0-1 11 0,0 0-1 15,0 0-3-15,0 0 0 0,0-5-12 16,0-1 2-16,0-9-12 0,0 6 13 16,0-3-1-16,0-1-6 0,0-3 12 15,0 1-4-15,3-18 3 0,1 17-1 16,-1 0-2-16,0 3-2 0,-3 0 3 16,4 3-2-16,0-8 2 0,-4 15-2 15,0 1-10-15,0 2 9 0,0 0-2 16,0 0 0-16,0 8 12 0,0 0-4 15,1 11 4-15,1-8-14 0,0 1 3 16,1 0 6-16,1 2 1 0,6 10 11 16,4-3-1-16,2-5-8 15,-6-9-2-15,-1-1-6 0,0-2 2 16,2-2 4-16,1-2-4 0,11 0-62 16,-10-7-46-16,0-1-84 0,-2-2-69 15,1-2-71-15,-1 0-119 0,6-16-562 16,-10 15 645-16</inkml:trace>
  <inkml:trace contextRef="#ctx0" brushRef="#br0" timeOffset="207213.05">14537 2426 2160 0,'1'-5'20'16,"2"-2"79"-16,-2 3-17 15,1 1 12-15,-1 3-15 0,0 0 7 0,0 0-10 16,0 0 11-16,0 0 9 0,1 0 5 16,-1 6 27-16,2-1 26 0,2 2-54 15,7 14 91-15,-5-7-129 0,0 2-20 16,1 2-25-16,1 1-11 0,-1 1 0 15,7 20-4-15,-8-23 3 16,13 33 3-16,-14-37-4 0,0-2-5 16,-2-2-3-16,-1 0-26 0,1-3-40 15,2 3-261-15,-4-5 75 0,0-4-44 0,-1 0-51 16,0 0-145-16,-1 0-145 16</inkml:trace>
  <inkml:trace contextRef="#ctx0" brushRef="#br0" timeOffset="207500.09">14514 2604 2181 0,'-2'0'-2'0,"1"0"-1"16,1 0 0-16,0 0 71 0,0 0 23 0,13-6 170 15,-6 1-194-15,0 0-17 0,2 0-27 16,1-2-3-16,1 1-1 0,12-9 6 16,1 1-19-16,-12 6-10 15,10-6-5-15,-13 8-23 0,1 2-89 16,-2-1-93-16,-2 1-162 0,1 2-214 16,2-1-469-16</inkml:trace>
  <inkml:trace contextRef="#ctx0" brushRef="#br0" timeOffset="209136.11">14829 2254 1504 0,'0'0'43'15,"3"0"34"-15,-3 0 28 0,2 0 26 16,1 0 80-16,-3 0-121 0,0 0-5 0,1 0-17 16,-1 0-4-16,0 0-16 15,1-4 41-15,-1 0-56 0,0 1-5 0,1 1-25 16,0-2-5-16,0 2 5 0,2-3 0 16,-1 1-5-16,2 0 3 0,-2 0 5 15,3-2-5-15,-1 2 7 0,6-4-15 16,-5 3 7-16,0 2-2 0,-1 1 6 15,1-1-3-15,0 2 1 0,5 1 5 16,-6 0-1-16,2 0 6 0,-1 5 39 16,1 1 20-16,5 9 83 15,-1 7-102-15,-6-8-45 0,1 19 13 0,-4-15-7 16,-1 1-7-16,0 2 4 16,0-2-4-16,0 1-2 0,-6 16 8 0,6-20-14 15,-4-2-1-15,4-2 0 0,0-2 0 16,0-2 11-16,0 3 15 0,0-9-3 15,0 1 1-15,0-1 7 0,4-1 11 16,2 0 11-16,5 0 70 0,-3-1-48 16,1 0-16-16,1 0-4 0,1-6-7 15,2-1-25-15,15-9 6 0,-13 4-22 16,1 1 2-16,-2-2-4 0,0 1-8 16,12-11 8-16,-7 2-13 15,-4 5-89-15,-4 3-416 0,-4 2-640 16,-5 8 478-16,-1-1 88 0</inkml:trace>
  <inkml:trace contextRef="#ctx0" brushRef="#br0" timeOffset="211036">12503 3403 1705 0,'0'0'46'0,"0"0"19"0,0 0 6 16,0 0 1-16,0 0 4 0,0 0-32 16,0 0-2-16,0 0 2 0,5-4 7 15,-5 4 5-15,9-3 71 0,-5-1-67 16,0 1-15-16,3 0 3 0,0-1-5 16,9-4-31-16,-6 3-11 0,-1 0-1 15,0 0 4-15,1 1-2 0,0 0-3 16,7-4-11-16,-10 5 5 0,1 1-63 15,-2 0-83-15,0 1-98 0,-1 1-165 16,0 0-630-16,-3 0 649 0</inkml:trace>
  <inkml:trace contextRef="#ctx0" brushRef="#br0" timeOffset="211257.06">12567 3509 1639 0,'5'0'64'0,"-1"0"54"0,0 0 28 16,0 0 24-16,-1-6-37 0,3 0 1 15,-2 2-115-15,1 0-10 0,0-1-1 16,2 1-3-16,-1-1-1 0,9-5-6 16,-7 5 4-16,1-1 1 0,-1 0-14 0,1 0-103 15,11-7-1240-15,-16 9 856 16</inkml:trace>
  <inkml:trace contextRef="#ctx0" brushRef="#br0" timeOffset="212128.84">12156 3589 1791 0,'-3'0'134'0,"2"0"-37"0,0 0 12 0,0 0-50 16,0 0-22-16,1 0-15 0,0 0 47 16,0 10 42-16,0 6-23 15,0-4-61-15,6 3-5 0,-1 2-11 16,2 1 3-16,-1 1-7 0,9 20 18 15,-7-20-19-15,1-3 4 0,0-2-6 16,1-3-9-16,0-3 9 0,11 2 0 16,-11-7 3-16,0-3-5 0,0 0-2 15,0 0 0-15,-1-8-1 0,10-11 1 16,-11 7 2-16,0-1 1 0,-1-1 2 0,-1-1-5 16,-2 0 8-16,0-16 3 0,-4 16-2 15,0-1-9-15,0 2-3 0,-7-3 0 16,0 1 1-16,-8-13 0 0,8 16 16 15,0 0 14-15,0 3 13 16,2 1-1-16,1 3-4 0,-3-1-14 0,7 5-30 16,0 1-6-16,0 1 4 0,0 0-2 15,0 0 7-15,0 9-3 0,8 0 7 16,1 1 5-16,1 3 6 0,1 3 5 0,1 0-2 16,13 28 3-16,-11-20-9 15,-1 1 6-15,-2 3 2 0,-1-1-2 0,0 2-3 16,4 28 6-16,-10-29-8 0,-1-3 0 15,-2 0 3-15,-1-1 0 0,0 17 15 16,-6-22-14-16,1 0 3 0,-2-3 2 16,0 1 1-16,-3-1 7 0,-9 15 14 15,7-17-34-15,1-1-6 0,-2-1-28 16,-1-2-43-16,0-1-71 0,-15 3-426 16,13-9 53-16,-1-1-120 0,1-2 108 15</inkml:trace>
  <inkml:trace contextRef="#ctx0" brushRef="#br0" timeOffset="214733.31">6292 9948 1267 0,'-2'0'140'0,"-1"0"-22"15,2 0 34-15,-1 0-9 0,0 0 0 16,-2 0 7-16,-1 0 143 0,-1 0-46 16,5 0-157-16,-2 0 17 0,2 0-74 15,1 0-7-15,0 0-3 0,0 0 6 16,0 0-15-16,0 0-6 0,0 0-11 15,0 0 3-15,0-4 2 0,0 4-10 16,0 0-7-16,4 0 1 0,-1 0 14 16,1-3 11-16,2 3-11 0,1 0 3 15,3 0 2-15,16 0 1 0,7 0 4 16,-14 0-5-16,24 0 10 16,-19 4-12-16,1-4 0 0,0 5 4 15,3-2-5-15,1 1 1 0,30 3 1 16,-28-3-7-16,1 0 5 0,1 0 3 0,0 1 9 15,1 0 3-15,35 6 17 0,-33-5-31 16,0-1 5-16,-1 0-7 0,1 0 4 16,0 0 0-16,-1-2-5 0,36 0 0 15,-37-3 1-15,-1 0 2 0,1 0 4 16,-1 0-4-16,-1-7-6 0,31 0 4 16,-33 2-2-16,1 5 10 0,0-6-10 15,-2 2-1-15,0 0 4 0,26-3-4 16,-29 2 2-16,1 1 4 0,-1-1 0 15,0 0-2-15,-1 0 9 0,0 0-9 16,25-4 7-16,-26 6-9 0,0-2 0 16,0 2 5-16,0 1-12 0,-1-1 6 0,20 1 8 15,-23 2 0-15,1-1-4 16,-3 0-1-16,2 1-4 0,-2 0-1 0,18 0 6 16,-19 0 2-16,-1 0 3 0,1 0-7 15,-1 0 2-15,-1 0-7 0,15 5 5 16,-16 2-6-16,0-2 7 0,0-2 1 15,-2 0-2-15,0 1 6 0,-1-1-1 16,8 2-4-16,-11-3-8 0,0 1 0 16,-2-3 1-16,0 2 11 0,-1-1-5 15,4 0-3-15,-6 0-4 0,0-1 5 16,-1 1 7-16,1-1-4 0,0 1-1 0,3 1-1 16,-5-2 0-16,3 1 0 0,-1-1 1 15,-1 0 3-15,1 0-5 0,2 0 5 16,1 0-2-16,-4 0-2 15,4 0-3-15,-4 0 4 0,-1 0-4 16,1 0 3-16,0 0 3 0,-2 0 0 16,3 0-6-16,-2 0 1 0,2 0 2 15,-2 0 1-15,1 0 2 0,-1 0 1 16,2 0-6-16,0 0 4 0,-2 0-4 0,1 0 0 16,-1 0 6-16,1 0-5 15,1 0-1-15,-1 0-6 0,-1 0 10 16,2 0 4-16,-2 0-4 0,0 0-4 15,0 0 2-15,0 0 1 0,1 0-3 16,-2 0-4-16,2 0 9 0,-2 0 0 16,1 0 0-16,-1 0 3 0,0 0-14 15,1 0 6-15,-1 0-1 16,1 0 10-16,0 0-10 0,0 0 7 16,-1 0-7-16,3 0 2 0,-2 0 4 15,2 0-4-15,2 0 1 16,-3 0 0-16,2 0-9 0,0 0 12 0,-2 0-1 15,2 0 6-15,0 0-4 16,1 0 0-16,9 0-8 0,-8 0 2 0,2 0-4 16,2 0 16-16,1 0-10 0,3 0 2 15,10 0 0-15,-10 0-3 0,1-5 4 16,1 5 0-16,1 0-5 0,-1-3 9 16,20 3-7-16,4 0-6 15,-21 0 7-15,21 0-7 0,-22 4 16 16,2 1-8-16,-1-5-2 0,1 5 2 15,-1-1-5-15,20-1 4 0,-18 0 3 16,-1 0-3-16,1-2 6 0,0-1-5 16,-1 2 1-16,22 1-6 0,-24-3 0 15,2 2 7-15,1-2-6 0,-3 0 1 0,1 0 5 16,13 0-8-16,-3 0-1 16,-16 0-2-16,9-5 7 15,-14 5 6-15,1 0-8 0,-1 0 7 0,0 0-3 16,-1 0-4-16,5 0 1 0,-7 0 6 15,0 0 2-15,-1 0-2 0,-1 0-10 16,0 0-4-16,2 0 3 0,-2 0 2 16,-3 0-7-16,2 0-8 0,-1 0-9 15,0 0-15-15,-1 0-96 0,0 0 32 16,0 0-22-16,0 0-32 0,0 0-59 0,0 0-65 16,0 0-679-16,0 0 473 15,-7 0 100-15</inkml:trace>
  <inkml:trace contextRef="#ctx0" brushRef="#br0" timeOffset="-200832.17">2490 9983 160 0,'-2'0'2'16,"2"0"0"-16,-1 0-2 0,-2 7-65 15,2-6 24-15</inkml:trace>
  <inkml:trace contextRef="#ctx0" brushRef="#br0" timeOffset="-200156.54">2398 9960 1095 0,'0'0'267'16,"0"0"-84"-16,0-4 100 0,0 4-171 15,0-2-15-15,0 2-15 0,0 0-7 0,0 0-9 16,-4 0 62-16,0 0-27 15,1 0-56-15,0 0 49 0,0 0-47 16,0 0 15-16,1 0-12 0,0 0-6 16,-1 0-2-16,0 0 53 0,1 0-47 15,0 0 0-15,1 0-36 0,0 0-13 16,1 0 7-16,-1 0-6 0,0 0-6 16,1 0 1-16,0 0-13 15,0 0 9-15,0 0 1 0,0 0-2 0,0 0 4 16,4 0-4-16,6 4 0 15,4 6 25-15,-4-3-6 0,14 9-3 16,-9-7-11-16,1-1 9 0,0 0-4 16,2 1 4-16,0 0-4 0,22 8 3 15,-1-6 1-15,-19-6-1 16,19 0 7-16,-21-5-10 0,0 0-3 16,0 0 5-16,0 0-3 0,0-6 3 15,2 0 5-15,17-7-1 0,-20 5-3 16,1 0-2-16,0 0 1 0,-1-2 5 15,-1-1-8-15,13-12 7 0,-1-2 3 16,-16 14-2-16,10-11-9 0,-13 11-2 16,-1 1 0-16,0 1-13 15,-1-1-22-15,-1 2-70 0,6-9-371 0,-4 2-533 16,-4 10 451-16</inkml:trace>
  <inkml:trace contextRef="#ctx0" brushRef="#br0" timeOffset="-197971.54">2705 10135 1677 0,'-1'0'45'16,"0"0"24"-16,0 0 22 0,1 0 22 16,-1 0-24-16,1 0 58 0,0 0-90 0,0 0-11 15,0 0-17-15,0 0 0 0,0 0-10 16,0 0-15-16,0 0 1 15,0 0-4-15,0 0-2 0,0 0 4 0,0 0-3 16,0 0-4-16,0 10 5 0,0-3-2 16,0 2 0-16,4 1 1 0,-4 2-5 15,6 0 9-15,-2 11-6 0,4 0-1 16,-5-12 3-16,3 10-1 16,-4-11-4-16,0 0-2 0,1-1-2 15,-1 0-8-15,0-1-55 0,2 6-200 16,-3-9 69-16,1 0-25 0,0-2-76 0,-1-2-74 15,1-1-4-15,0 0 83 0</inkml:trace>
  <inkml:trace contextRef="#ctx0" brushRef="#br0" timeOffset="-197505.92">2635 10330 1519 0,'-3'-2'34'0,"2"0"70"0,0 0-32 16,1 2-71-16,0 0-6 16,0 0 3-16,0 0-1 0,0 0 1 15,0 0 1-15,6 0 4 0,4 12 2 16,-4-6-7-16,0-1 0 0,0 1 1 0,2 1-1 16,0-1 1-16,-1-1 5 0,9 7 39 15,-8-8-21-15,0 0 9 16,-2 0-21-16,1 0 16 0,-1-3-1 0,4 0 24 15,-6-1-30-15,-1 0 6 0,1 0-4 16,-1-7 0-16,1 1-3 0,0-2-5 16,7-12 8-16,-4 7-17 0,-1-1-3 15,3-1 1-15,-1-1-8 0,0-2 2 16,8-15 16-16,-9 17-63 0,0 2-125 0,0 1-242 16,0 2-105-16,-2 2 60 15</inkml:trace>
  <inkml:trace contextRef="#ctx0" brushRef="#br0" timeOffset="-196584.5">2960 10467 934 0,'0'0'40'0,"0"7"29"0,7 1 37 0,-1 1 29 16,0-1-31-16,5 15 24 0,-5-10-102 16,-1 3 1-16,2-1 7 0,-1 2-13 15,0-1 18-15,3 14 38 0,-5-16-35 16,-1-1-21-16,0-3 3 0,-1-1 16 16,-1-3 13-16,1 4 98 0,-2-8-73 15,0 0 28-15,0-2 9 0,0 0 33 16,0 0-17-16,0 0-43 0,0 0-40 15,0-6-56-15,-16-14-9 16,10 12 17-16,0-1 1 0,1 0-3 0,-1-1-4 16,0-3 5-16,-3-16-4 15,5 12 1-15,1-2-2 0,0 1 4 0,1-3-1 16,2 1 6-16,0 0-3 0,0-15 5 16,0 18-7-16,6 3 3 0,0 0-6 15,-1 3-4-15,1 1 5 0,7-4-7 16,-7 9 10-16,0 1-2 0,1 1 1 15,-1 1 2-15,0 1-5 0,-1 0 1 16,5 1 0-16,-7 0 4 0,1 0 0 0,-2 4-1 16,-1-4-1-16,1 8 4 15,0 4 4-15,-2-6 0 0,0-1-6 0,0 2 0 16,0 0 5-16,0 0-10 0,-7 7-3 16,1 1-11-16,2-8 7 15,0 7-53-15,0-7-34 0,1-1-42 16,3 0-58-16,-3 0-58 0,3-2-123 15,0 4-568-15,0-5 586 0</inkml:trace>
  <inkml:trace contextRef="#ctx0" brushRef="#br0" timeOffset="-195564.15">3174 10351 1379 0,'-2'0'11'0,"-1"6"25"0,1-1-26 16,2 1 1-16,0 1-20 0,0-1 4 15,0 2 10-15,0 7-8 0,0-8 7 16,5 1-3-16,-5-1 0 0,6-1 4 16,-1 1-4-16,3 2-4 0,-1-3-19 15,-4-4 14-15,3-2-16 16,-4 0 27-16,0 0-3 0,1 0 6 0,-2 0-3 15,1-5 5-15,0-5 65 0,-1 5-9 16,0-1 10-16,-1 0 12 0,0 0-21 16,0 1 2-16,0 0 1 0,-6-7 68 15,6 7-75-15,-4 2-6 0,4 0-13 16,-5 1-11-16,5 0-9 0,0 0-22 16,-3 2-11-16,3 0 1 0,0 0 2 15,0 0-1-15,0 0 5 0,0 0-3 16,5 0 10-16,5 6 3 15,1 3-1-15,-5-4-2 16,7 4-35-16,-8-5-53 0,2 1-66 16,-2-1-153-16,1 0-179 0,0 0 12 0</inkml:trace>
  <inkml:trace contextRef="#ctx0" brushRef="#br0" timeOffset="-195234.29">3309 10335 1211 0,'0'-2'-1'0,"0"2"-8"16,0 0 2-16,0 0 64 0,0 0 35 16,6 0 1-16,0 5-5 0,-2 1-12 15,8 6 4-15,-1 2-42 16,-6-6-33-16,3 5 13 0,-4-7-4 15,-2-1-13-15,0-2 26 0,-1 1 15 16,1-2 11-16,-1-1 18 0,0 0 32 16,-1-1-67-16,0 0-11 0,1 0-14 15,-1 0-11-15,0 0-1 0,0-14-4 16,0 8 10-16,0-2-4 0,0 0 4 16,0-1-3-16,0-1-2 0,0-11-2 15,0 0-74-15,6 12-83 0,3-7-610 16,-5 10 302-16,-1 2 98 0</inkml:trace>
  <inkml:trace contextRef="#ctx0" brushRef="#br0" timeOffset="-194767.7">3545 10300 2107 0,'0'0'10'0,"-6"0"4"0,2 0 14 0,0 0 9 15,1 0-10-15,-4 5 10 16,0 6-32-16,1 2-9 0,5-5-1 16,1 1 1-16,0-1 1 0,0 2 2 15,0-1 2-15,0 9 0 0,5-8-5 16,0-3 0-16,0-1-1 0,-2 1-8 15,1-5 6-15,0 0-7 0,4 0-11 16,-4-2 16-16,0 0 10 0,-1 0 0 16,0-6 2-16,0-2-3 0,2-7-1 15,-4 6 2-15,0 0 4 0,-1 0 2 0,0 0-7 16,0 0 4-16,0 1-2 0,0-7-1 16,-6 10-1-16,6 0-4 0,0 1 4 15,-4 2-7-15,4 0-1 0,0 1 4 16,0 1 4-16,0 0 2 0,0 0-6 15,0 0 8-15,0 0-7 0,5 5 10 16,4 4-1-16,-4-5-6 16,5 6 1-16,-4-4-1 0,-2-2-2 15,2 1 0-15,-1-1 1 0,0 0-54 0,4 4-208 16,-5-7-34-16,0 0-125 0,1 1-15 16,-2-1 50-16</inkml:trace>
  <inkml:trace contextRef="#ctx0" brushRef="#br0" timeOffset="-194128.09">3696 10243 1388 0,'6'5'145'0,"-3"1"-27"0,1 4 129 16,-2-5-148-16,-1 0-25 0,2 0-27 15,-1 0-18-15,-1 1-11 0,2 2-11 16,-3-4-5-16,1 0-5 0,-1-2 5 0,1 0 2 16,0-2-4-16,-1 0-3 0,1 0-6 15,0 0 3-15,-1 0-10 16,2-4 16-16,-2 4 3 0,0-6 6 16,2-8-11-16,-1 9-2 15,-1-2 0-15,1 3 9 0,2-6-5 16,-2 7 1-16,1-1-6 0,0 2 4 15,0-1-1-15,0 0 4 0,0 2-2 0,4-2 0 16,-2 3-8-16,-1-1 8 16,1 1 1-16,0 0 2 0,2 0 8 15,5 5-3-15,-4-5-7 0,0 8-2 0,0-2 6 16,0 0-5-16,0 0 1 0,0-1 1 16,3 4-5-16,-5-5 4 0,-2-2-3 15,1 1 3-15,-2-3-1 0,0 0-6 16,1 0 7-16,-2 0-3 0,-1 0 7 15,0 0-7-15,0 0 5 0,0-5 1 16,1-5-9-16,-1-1 8 16,0 5 3-16,0-5 1 0,0 5-10 15,0 1 2-15,0 0-2 0,0 0 6 16,0 1-2-16,0-3-5 0,0 5 0 0,0-1 0 16,0 1-2-16,0 1 9 0,5 1-2 15,-5 0-2-15,8 0 5 0,-4 0-6 16,0 0 1-16,-1 6-5 0,2-6 5 15,-1 5 1-15,6-1 2 0,-6-4 1 16,0 3-5-16,1-3 0 0,-1 0-1 16,1 0 0-16,3 0 7 0,0 0 1 15,-4 0 3-15,3-10-11 16,-2 4-15-16,-1 0-56 0,1-1-69 16,-1 0-175-16,0-1-201 0,5-8-344 15</inkml:trace>
  <inkml:trace contextRef="#ctx0" brushRef="#br0" timeOffset="-191883.91">4461 9944 1302 0,'0'0'69'0,"0"0"12"0,0 6 20 0,0-6-12 15,-4 4-21-15,4 6 68 0,-3-5-68 16,0 0-15-16,3 2-6 0,-2-1 2 15,0 4-24-15,-2 12 13 0,2-10-29 16,-1 1 2-16,1 3-4 0,-1-1 6 16,1 0-14-16,-2 14-9 0,2-17 5 15,1 1 2-15,-1-1 3 0,2-2-1 16,-1-1-2-16,-1 9-60 0,2-12-48 16,-1 1-75-16,1-3-102 0,0 1-112 0,0-2-25 15</inkml:trace>
  <inkml:trace contextRef="#ctx0" brushRef="#br0" timeOffset="-190806.69">4408 10244 1039 0,'-3'-3'60'16,"-1"0"129"-16,4 0-64 0,-2 1-27 15,1-1-9-15,-1 1 8 0,0 0-11 16,-2-2 64-16,1 2-93 0,2 1 12 15,-1 0-16-15,0 0 2 0,0 0 36 16,-1 0 95-16,0 0-85 0,1 1-19 0,0-1 10 16,-2 1-8-16,1 0 12 15,-5 0 77-15,3 0-78 0,0 0-7 0,-1 0-5 16,1 5-16-16,-1-5-29 0,-7 4 20 16,2-1-12-16,5-3-37 15,-5 2-12-15,5 0 1 0,2-1 2 16,0 0 5-16,0-1-12 0,1 1 1 15,-1-1-20-15,2 0-15 0,1 0-91 16,0 0-90-16,1 0-76 0,0 0-32 16,0 0-296-16,0 0 154 0,7 0-40 15,-2 0 80-15</inkml:trace>
  <inkml:trace contextRef="#ctx0" brushRef="#br0" timeOffset="-190232.14">4263 10142 1202 0,'0'0'85'0,"0"0"50"15,0 0 326-15,0 0-385 0,0 3-19 16,0 2 13-16,0-5 3 0,-11 9 67 0,7-5-73 16,-1 1-19-16,0 0-15 15,1-1 4-15,-1 1-12 0,-6 3 36 0,1 1-27 16,6-6-29-16,-4 5 4 16,4-5-8-16,1 1 2 0,1-2-6 15,-1 1 3-15,1 0 0 0,0-1-2 16,2 0-2-16,-1-2 0 0,0 1 0 15,0-1-1-15,1 0 1 0,0 1-6 16,0 0 7-16,0 2-1 0,0 0-1 16,7 0 1-16,2 3 2 0,9 9-2 15,-7-6-5-15,1-1 5 0,0 2 2 16,2-1 2-16,0 1 6 0,12 6-6 0,0-2-5 16,-14-8-1-16,18 6-37 15,-21-11-85-15,5-1-657 16,-7 0 185-16,-2 0 94 0</inkml:trace>
  <inkml:trace contextRef="#ctx0" brushRef="#br0" timeOffset="-188472.26">5254 9970 1177 0,'0'-2'36'0,"0"1"128"0,0 1-40 16,0-1-14-16,0 1-15 0,0 0 3 16,0 0-15-16,0 0 96 0,0 0-90 15,0 0-8-15,0 0-18 0,0 0 2 16,0 0-22-16,0 9 12 0,0-6-38 16,0 1-8-16,0 1 0 0,0 2-2 15,-4 0-10-15,0 12 13 0,4-7-5 16,-4 0 13-16,1 1 21 0,0 0 11 15,1 1 16-15,-3 11 26 0,1-15-60 16,1 1-17-16,0-3 21 0,0 0 5 0,-1-1-7 16,-1 5 4-16,2-7-41 0,0 0 1 15,0-1-1-15,0 0 5 0,1-1 1 16,-4 2 2-16,3-2-5 0,2-1 0 16,-1-1 0-16,1 1-6 0,0 0 3 15,-1-1 0-15,2 0 2 0,-1 0-7 16,1-1 2-16,0 0 3 0,0 0 2 15,0 0-1-15,0 0-4 0,0 0 3 16,0 0 1-16,0 0-1 0,0 0 1 16,0 0-3-16,0 0-3 15,0 0 13-15,0 0 5 16,0 4-15-16,0 5 5 0,0-6 2 16,4 1 4-16,-4-1 1 0,0 0-4 15,0 0 5-15,0 3 2 0,0-2-12 16,0-1 10-16,0 2-3 0,0-2 35 15,0 2 46-15,-13 7 70 0,8-7-97 16,-2 2-36-16,-2 0-9 0,0 0 47 16,-2 0-15-16,-14 8 38 0,10-8-72 15,-3 1-11-15,-2 0 1 0,-2-1-7 0,-1-1-4 16,-27 5 40-16,26-8-1 16,2-1-1-16,1 0-14 0,5 0-12 15,2-2-6-15,-3 0-69 0,12 0-80 0,2 0-109 16,1 0-66-16,2 0-37 0,0 0-32 15,0 0-730-15,7 0 632 0</inkml:trace>
  <inkml:trace contextRef="#ctx0" brushRef="#br0" timeOffset="-187707.46">4894 10259 1173 0,'0'-1'18'16,"3"-3"103"-16,-3 3-37 0,0-1-1 16,0 0-18-16,0-1 0 0,0 1-6 15,0-3 18-15,0 4-40 0,0-2-3 16,0 2 14-16,0-1 5 0,0 1-2 16,-4 0 20-16,1 1-45 0,3 0 1 0,0 0 2 15,-3 0-1-15,3 0-10 0,-4 6-16 16,1 1-6-16,1-1 2 0,0 2-2 15,-2 0 3-15,1 3-1 0,-4 13-2 16,3-10 3-16,1 0 1 0,0 0-4 16,0-2 8-16,1 0-8 0,0 9 3 15,2-13-3-15,0 1 4 0,0-2-7 16,0 0 6-16,0 0 4 0,10 5-3 16,-4-6 1-16,0-2-5 0,0 2 0 15,1-3 4-15,2 1-1 0,10-2 9 16,-9-2-8-16,2 0 2 0,0 0 2 0,2-9-1 15,0-3 1-15,17-15-337 0,-17 11-206 16,0-2 1-16</inkml:trace>
  <inkml:trace contextRef="#ctx0" brushRef="#br0" timeOffset="-159564.8">5256 10770 1500 0,'0'0'8'0,"0"0"6"16,0 0 3-16,0 0 2 0,0 0 17 16,0 0 3-16,0 0 34 0,0 0-41 15,0 0-3-15,4 0 1 0,-4 0 4 16,0 0 5-16,3-5 24 0,0 5 9 0,0 0-15 15,1 0 6-15,1-3 6 0,2 3-25 16,12 0 45-16,7-2-42 16,-11-1-39-16,19 2 6 0,-16 0-6 15,2-1 2-15,1 1 1 0,1 0 1 16,2 0-7-16,24-1 9 0,-23 2-16 16,-1 0 6-16,-1 0-7 0,1 0 3 15,-3 0 3-15,18 0 0 0,-4 0 12 16,-19 0-9-16,12 0 1 15,-15 0-7-15,-2 0-7 0,1 0-39 16,-1 0-105-16,0 0-148 0,8 0-884 16,-11 0 707-16</inkml:trace>
  <inkml:trace contextRef="#ctx0" brushRef="#br0" timeOffset="-156807.74">8219 10818 1227 0,'-1'0'48'16,"-1"0"35"-16,1 0 33 0,0 0 129 0,0 0-156 16,1 0-9-16,-2 0 0 0,2 0 8 15,0 0 0-15,0 0 75 0,0 0-98 16,0 0-3-16,0 0-9 0,0 0 7 15,0 0 71-15,0 0-27 16,0 0-39-16,0 0-34 0,0 0 7 16,0 0 4-16,0 0 0 0,0 0-10 15,0 0-2-15,0 0-23 0,0-1-3 16,0 1 4-16,0 0-3 0,0 0-4 0,0 0-1 16,3 0-7-1,1 0 11-15,-1 0 4 0,1 0-2 16,2 0-4-16,1 0 2 0,1 0-2 0,14 0 12 15,-8 0-11-15,1 0 8 0,0 0-1 16,1 0 0-16,1 0 3 0,18 0 7 16,-18 0-13-16,1 0 1 0,0 4-5 15,-2-4 0-15,1 0-3 0,14 4 0 16,-16-2-1-16,-2-2 3 0,-1 2-2 16,-1-2-3-16,-2 0 4 0,7 0-2 15,-11 0 1-15,0 0-1 0,-2 0-1 16,1 0 3-16,-2 0 4 0,0 0-5 15,-2 0 3-15,0 0-9 0,0 0 5 16,0 0-8-16,0 0-48 0,0 0-234 0,0 0 38 16,0 0-72-16,0 0-129 0,-4 0-175 15,4 0 91-15</inkml:trace>
  <inkml:trace contextRef="#ctx0" brushRef="#br0" timeOffset="-135023.92">7564 11159 2769 0,'0'3'0'0,"0"0"-1"0,0-3-1 16,0 0-5-16,0 0 3 0,0 0-6 16,0 0 4-16,0 0-1 0,0 0 10 15,6 0-3-15,1 0 9 0,13 0 19 16,-6 0-15-16,1 0 5 0,4-4 5 0,2 0 7 15,2 1 3-15,26-5 18 16,5 0-17-16,-26 2-27 16,24-1 3-16,-28 3-5 0,-2-1 5 0,1 1-4 15,-2-1-1-15,0 0-3 0,17-4-92 16,-20 3-136-16,-2 2-199 0,-1 0-318 16,-2 3 67-16</inkml:trace>
  <inkml:trace contextRef="#ctx0" brushRef="#br0" timeOffset="-114096.92">5720 13888 1709 0,'0'0'69'0,"-5"0"25"0,1 0 173 16,4 0-153-16,-3 6 31 0,-1-6 17 15,0 5-13-15,-5 1 104 0,5-6-168 0,0 4 13 16,-2 0-10-16,2-4 6 0,-8 8 40 15,6-5-97-15,-17 6 47 16,15-6-57-16,0 1 0 0,-1-1 0 16,0 0-3-16,-9 4 3 0,8-4-23 15,0 0-7-15,1 1-2 0,0-2 0 16,-8 4-3-16,9-3 9 0,0 0 2 16,1-1-19-16,1 1-26 0,-4 1-122 15,5-2 31-15,1 0-46 0,1 0-55 0,2-1-55 16,-2 2-328-16,3-2 334 15,0-1-30-15,0 1-46 0,0 0-48 0</inkml:trace>
  <inkml:trace contextRef="#ctx0" brushRef="#br0" timeOffset="-113567.03">5504 13887 715 0,'0'-2'89'0,"0"1"-8"0,0 1 22 15,0 0-13-15,0 0 3 0,0 0 85 16,0 0-86-16,0 0-18 0,0 0 99 16,0 0-117-16,0 0 15 0,-3 0-6 15,-1 0 26-15,4 0-66 0,-3 0 16 16,-1 0 3-16,1 0 2 0,-1 0 30 15,2 5-49-15,1-5 0 0,-2 4-11 16,0 0-15-16,1 0 3 0,-3 4 9 16,2-3-14-16,1 0-2 0,-1 0-4 15,0 1 5-15,1 4 4 0,1-6-9 16,1 0 0-16,0 1-5 0,0-2 4 16,0 4 3-16,5-5 7 0,0 0-7 0,0 0 6 15,1 2-3-15,10-1 0 0,-8-2 2 16,2 1 5-16,0-1-1 0,1 0-1 15,1-1-7-15,10 0 3 0,-10 0 0 16,0 0 1-16,-1-7-88 0,1 0-131 16,10-2-818-16,-12 5 563 0</inkml:trace>
  <inkml:trace contextRef="#ctx0" brushRef="#br0" timeOffset="-98054.72">13172 3938 1981 0,'-1'2'25'0,"-3"0"61"15,3 0-22-15,0-2 1 0,1 1 25 0,0-1 29 16,0 0 114-16,0 0-155 0,0 0-14 15,0 0 1-15,0 0 13 0,0 0 49 16,0-5 191-16,0 0-166 0,5 1-29 16,-1-1-51-16,1-1 4 0,9-10 31 15,-7 8-61-15,4-3-11 0,0-1-5 16,2-1-1-16,17-18-6 0,-15 15-22 16,1-1 5-16,0-2 1 0,0 1-5 15,-1 0 12-15,13-16-15 0,-16 20-2 16,-1 2-7-16,-1 2 10 0,0 2-6 15,5-5 11-15,-9 10-12 0,0 0-1 0,-2 1-23 16,-2 0-29-16,1 2-267 0,-1 0-20 16,-2 10-118-16,0 3-170 0,0 0-171 15</inkml:trace>
  <inkml:trace contextRef="#ctx0" brushRef="#br0" timeOffset="-96700.71">14303 3099 2216 0,'0'0'17'15,"-3"0"33"-15,3 0 25 0,-4 4 185 16,1-4-111-16,3 4-3 0,-3-4-42 16,3 0-24-16,0 0-40 0,0 0 4 15,0 0-32-15,0 0 2 0,0 0 0 16,0 0 5-16,0 0 5 0,0 0-35 15,0 0-4-15,0 0 6 16,4 0 54-16,0 0 12 0,1 0 2 16,9-6 22-16,-7 1-80 0,3 0 6 0,1-1-4 15,-1 0 6-15,1-1 6 0,9-8-3 16,-10 7-7-16,-2 1-3 0,1-1 0 16,-2 1-13-16,-1-1-62 0,3-5-349 15,-6 8 68-15,0 1-106 0,-3 1-249 16,0 3 76-16</inkml:trace>
  <inkml:trace contextRef="#ctx0" brushRef="#br0" timeOffset="-94010.56">13365 4050 1189 0,'0'-6'35'0,"0"1"113"0,0 1-25 16,0 1 208-16,-5 0-251 15,5 3-1-15,0-2-4 0,0 0 5 16,0 2-5-16,0 0 32 0,0 0-75 16,0 0-3-16,0 0-11 0,0 0-5 15,0 0 3-15,0 0-20 0,0 0 2 0,0 0 77 16,0 0 18-16,4 6 15 0,6 12 45 15,-2-6-132-15,0 3-8 16,23 44 7-16,-20-37-17 0,0 0 1 16,0 1-1-16,0 0 0 0,10 19 3 15,-11-23-7-15,-1 0-2 0,-1-4-70 16,0-2-84-16,5 5-439 0,-8-11 77 16,0-2-57-16,-3-3 106 0</inkml:trace>
  <inkml:trace contextRef="#ctx0" brushRef="#br0" timeOffset="-93668.77">13441 4328 2378 0,'-4'0'19'0,"0"0"23"0,1-6 37 15,-2 6 125-15,4 0-121 0,-1 0-39 16,1 0-24-16,1 0-23 0,0 0-14 16,0 0 14-16,0 0 3 0,0 0 0 15,8 7 6-15,0 1-3 0,9 13 10 0,-8-8-16 16,1 1 1-16,1-1-1 0,-2-1 1 16,-1 0-1-16,6 2 14 0,-8-9 0 15,-1-3 8-15,-1-2 2 0,0 0 14 16,8-16 60-16,-8 4-83 15,4-21 0-15,-4 12-11 0,0-5 3 16,1 0-2-16,0-3-14 0,0 0 8 16,4-23-61-16,-3 30-59 0,-2 2-89 15,2 5-124-15,-2 4-287 0,0 4-12 16</inkml:trace>
  <inkml:trace contextRef="#ctx0" brushRef="#br0" timeOffset="-93030.6">13558 4569 2066 0,'-3'-1'90'0,"1"1"-6"0,1 0 23 16,-6 11 148-16,4-3-204 15,0 1-18-15,1 2-26 0,-1 18-1 16,3-11-10-16,0 2 2 0,0 1-3 15,0 2 0-15,16 21 10 0,-8-24 2 16,0 0-1-16,2-1-1 0,2-4-7 16,0-2-1-16,12 5-9 0,-11-12 8 0,-1-6 5 15,0 0 3-15,-1 0-5 16,8-19 3-16,-11 6 7 0,-1-2 10 0,-1-3-5 16,-1-2 10-16,-3-1-1 0,-2-23 45 15,0 22-37-15,0 2-7 0,-7 0-13 16,0 2 6-16,-8-12 9 0,7 19-17 15,-2 3 0-15,0 1-6 0,-2 2-17 16,-14-2-55-16,12 7-32 0,-2 0-43 16,1 0-82-16,1 0-85 0,1 0-151 15,-7 16-624-15</inkml:trace>
  <inkml:trace contextRef="#ctx0" brushRef="#br0" timeOffset="-92799.9">13562 4706 2714 0,'0'1'15'0,"5"-1"-5"0,-5 1-5 15,4-1 6-15,-4 0-16 0,3 0 0 16,-3 0 0-16,3 0 3 0,1 0-1 0,0 0 11 15,5-6-5-15,-3 1 2 0,1-2-7 16,1 1 0-16,1-2-6 16,8-12-201-16,-8 9-8 0,1 1-125 0,0 1-212 15,2 1-2-15,-1 0 88 16</inkml:trace>
  <inkml:trace contextRef="#ctx0" brushRef="#br0" timeOffset="-92347.54">13865 4802 2050 0,'0'0'19'0,"0"-5"10"16,0 5 6-16,0-4 28 0,0-1 91 15,0-1-56-15,0-1-14 0,0 2-12 16,0-3-6-16,5 1-8 0,0-12 48 0,-5 9-69 16,3 0-13-16,5-14 21 15,-5 18-31-15,-3 2-2 0,2 2 2 16,1 2 30-16,-1 0-8 0,1 0 5 15,1 5-6-15,0 2 15 0,6 10 11 16,-3-4-22-16,0 0-4 0,0 2-4 16,1 1-12-16,-1 1-22 0,9 14-3 15,-8-16 7-15,1-3 4 0,-2-3-5 16,0 1 0-16,15-3-15 16,-16-7 19-16,8-7 16 0,-8-3-28 15,0-2-32-15,0-2-67 0,-1-2-98 0,0-4-115 16,4-26-900-16,-5 22 578 15,0 0 128-15</inkml:trace>
  <inkml:trace contextRef="#ctx0" brushRef="#br0" timeOffset="-91469.99">14401 3177 1374 0,'0'0'42'16,"0"0"33"-16,0 0 17 0,0 0 21 16,0 0-35-16,0 0 53 0,0 0-79 15,0 0-6-15,0 0-19 0,0 0-4 16,4 0 29-16,2 0 128 0,-1 8-60 15,1 1-19-15,2 2-21 0,1 3-7 16,15 25 32-16,-10-17-60 0,0 3-13 16,2 1-8-16,-1 2-12 0,1 1-6 0,15 31 5 15,-17-31-7-15,0 0-10 0,0-1 4 16,-1-2-1-16,-2-3 1 0,9 15-93 16,-12-23-59-16,-2-2-84 0,0-4-72 15,-2-2-94-15,0-3-134 0,0-1-335 16</inkml:trace>
  <inkml:trace contextRef="#ctx0" brushRef="#br0" timeOffset="-91080.44">14542 3709 2441 0,'-3'-7'15'0,"1"3"4"0,-3 4 88 15,4-6-39-15,-1 6 4 0,1 0-26 16,0 0-16-16,1 0-23 0,0 0-1 16,0 0-4-16,0 0-5 0,0 0 1 15,0 0-6-15,6 0 9 0,-1 6 1 0,2-2 9 16,0 3-8-16,2-1 2 0,1 2-2 15,12 9-13-15,-11-8 8 0,1-1-6 16,-1 1 11-16,0-2-5 0,-1 0-1 16,8-1 3-16,-9-6 5 0,-2 0 2 15,0 0 1-15,0-6 2 0,6-12 2 16,-8 6-4-16,1-3-3 0,-2-1-3 16,0-5-2-16,-1 1-2 0,4-21 2 15,-5 21-3-15,0 2-4 0,-1 2-23 16,1 2-32-16,-2 4-64 0,3-13-557 15,-3 16-248-15,0 6 471 16,0 1 78-16</inkml:trace>
  <inkml:trace contextRef="#ctx0" brushRef="#br0" timeOffset="-90409.68">14780 4060 1873 0,'0'-5'23'0,"0"2"13"0,-1 3 0 16,-1 0 35-16,1 0-47 0,-1 0 5 16,0 8-4-16,0-1-4 0,1 2-6 15,-2 10 4-15,2-8-12 0,1 2-6 0,0 0-5 16,0 4 4-16,8 16 8 15,-2-16-5-15,1 0-5 0,1-1-5 16,0-1 2-16,0-2 5 0,11 10 1 0,-9-14-7 16,2-3 3-16,-1-2 5 15,-1 0-1-15,11-4 50 0,-11 0-11 0,-2-8 13 16,1-2-11-16,-2-4-1 0,-3-2-9 16,3-21 18-16,-5 15-26 0,-2 0-1 15,0-2 5-15,0 2 5 0,-8-18 29 16,1 25-30-16,0 1-17 0,0 2-3 15,-1 2-4-15,-11-2 1 0,7 7 2 16,-2 2-8-16,-2 0-1 0,0 1-2 0,0 1-26 16,-18 0-84-16,20 1-16 15,-1 0-24-15,2 0-60 0,1 6-110 16,-4 6-686-16,10-5 575 0</inkml:trace>
  <inkml:trace contextRef="#ctx0" brushRef="#br0" timeOffset="-90050.18">14785 4209 2225 0,'-2'2'18'0,"2"-2"8"16,0 0 15-16,0 0-34 0,0 0-6 16,0 0 4-16,0 0 49 0,0 0 35 15,6-12 111-15,-1 7-145 0,1-1-41 0,1-3-7 16,0 0-6-16,13-13 7 0,1 0 17 15,3 1-20-15,-14 11-24 16,-2 1-80-16,1 0-70 0,-1 1-126 16,6-5-864-16,-9 8 634 15</inkml:trace>
  <inkml:trace contextRef="#ctx0" brushRef="#br0" timeOffset="-89289.75">15121 4236 1867 0,'-2'0'119'16,"2"0"-58"-16,0 0-13 15,0 0-8-15,0 0 32 0,0 4-44 16,0 2-6-16,5 1-3 0,0-1-5 15,3 8-3-15,-5-7-14 0,0 0 2 16,0-2-3-16,0 1 0 0,2 2-58 16,-3-5-99-16,0 1-268 0,0 0-139 15,-2-1 52-15</inkml:trace>
  <inkml:trace contextRef="#ctx0" brushRef="#br0" timeOffset="-39101.47">22242 12313 691 0,'-4'-2'88'0,"-2"0"90"16,4 2-86-16,-3-1 80 15,2 1-17-15,2 0-81 0,-2 0 85 16,2 0 42-16,0 0-102 15,0 0 85-15,1 0-14 16,0 0-86-16,0 0 18 0,0 0 112 0,0 0-100 16,0 0-6-16,0 0-11 15,0 0-3-15,4 0-17 0,-4-4-20 0,4 0 28 16,-1 1-43-16,0 2-34 16,1-2-3-16,2-3-16 15,-2 4 6-15,5-4-5 16,3 1 4-16,-5 3 4 0,6 0-14 15,-2 2-12-15,-7 0 10 16,1 0-2-16,3 14-12 0,-5-8 23 16,-2 3 4-16,1 1 4 0,-2 0-2 15,0 3 2-15,0 1-3 0,-17 18-7 16,-3 0 3-16,9-17 2 16,-12 14-9-16,4-5-8 0,10-15-3 15,-4 4-50-15,8-6 40 16,3-5 29-16,2-2 3 0,0 0-9 15,0 0 10-15,0 0-3 0,0 0 4 16,7-8 4-16,0-1-2 0,-1-1 2 16,11-15 0-16,3-6 6 15,-8 15-2-15,-1-2-1 0,12-14-1 16,-13 17-3-16,-1-1 5 0,0 3-2 16,-2-1 5-16,0 1-4 0,-2 4 0 15,0-7 11-15,-2 7 0 0,-3 6-13 16,0 2-7-1,0 1-23-15,0 0 5 0,0 0 4 0,-12 6 0 16,7 3 13-16,0-1-1 16,0 2 5-16,-2 2-5 0,3 1 4 0,-1 4-4 15,-3 15-5-15,5-1 6 16,3-16-1-16,0 11 3 16,13-3 4-16,-6-15-4 0,0 0 5 15,13 4-14-15,-7-8-60 0,-1-2-95 16,4-2-104-16,1 0-241 0,1 0-139 15,2-8 93-15</inkml:trace>
  <inkml:trace contextRef="#ctx0" brushRef="#br0" timeOffset="-37053.66">22545 12487 2126 0,'0'-5'28'16,"0"1"12"-16,0 2 5 0,-1 2 4 15,1 0-32-15,0 0-12 0,0 0-17 16,0 0 8-16,0 9 15 16,0-3 8-16,0 1 2 0,0 0-2 0,6 3 1 15,-6 0-8-15,6 1-6 0,2 10 12 16,-4-11-15-16,0 0 1 0,-1-1-7 15,0 1 3-15,0-2 9 0,0 1 0 16,2 7 2-16,-2-9-38 0,-1 1-67 16,-1-1-121-16,-1 1-250 0,1-2-122 15,-1 0 65-15</inkml:trace>
  <inkml:trace contextRef="#ctx0" brushRef="#br0" timeOffset="-36125.94">22545 12005 1765 0,'-1'-5'38'0,"0"-1"124"15,1 5-39-15,0-1-17 0,0 0-17 16,0 2-8-16,0-1-16 0,0-1 49 16,0 1-21-16,0-1-65 15,0-4 11-15,0 2-8 0,7-2 16 0,1-1 12 16,2-2 22-16,3-1-7 0,2-3-1 15,21-14 67-15,-17 14-81 16,1-1-10-16,0-1-17 0,-2 3-13 0,-3 1-10 16,10-3-9-16,-10 6-5 15,-11 8 4-15,-4 0 4 0,0 6 2 16,0 2-1-16,0 2 0 0,-7 1 4 16,-2 4-9-16,-1 1 0 0,-11 23-11 15,9-17 7-15,2-2-4 0,-1-1 9 16,4 0-1-16,1-1-3 0,1 10-17 15,5-5-8-15,0-14 19 16,11 5-4-16,3-6 15 0,-4-5 4 16,14-1 20-16,-10-2-9 15,4 0 1-15,-1-7 5 0,45-13 6 16,-43 12-53-16,0 0-106 0,-2 2-190 16,-1-1-334-16,-5 0-171 0</inkml:trace>
  <inkml:trace contextRef="#ctx0" brushRef="#br0" timeOffset="-32904.86">21839 12021 1574 0,'-4'-8'82'0,"0"1"40"0,-1 0 37 16,1 1 1-16,-2-1-14 0,1 1-20 16,-7-5 66-16,7 5-135 0,-1 3-17 15,0-1-25-15,1 0-4 0,-1 3-8 16,2-1-6-16,-6 2-10 0,5 6 8 16,0 2 1-16,-2 5 5 0,0 5 0 0,-2 5 5 15,-1 5 1-15,-8 39 25 16,10-30-10-16,0 2-2 0,2 0-7 0,1-2-3 15,3-1-6-15,2-1 0 0,0 25-6 16,14-10-9-16,-7-31 9 16,7 10 2-16,3-12-3 15,-6-12 6-15,11-5 38 0,4-9 26 16,-10-2-38-16,20-18 9 16,-17 10 6-16,0-1 9 0,0-1 13 15,-1 1 9-15,-1-2 0 0,-3 0-5 16,-3 2-11-16,5-21 0 0,-12 21-46 15,-4 0-7-15,0-2 4 0,0 0-9 0,-8-2-5 16,-2 0 1-16,-17-24-21 16,-6 0-32-16,16 27 2 0,-18-13-226 15,2 12-248-15,19 16 188 16,-13 6-676-16,7 0 94 16</inkml:trace>
  <inkml:trace contextRef="#ctx0" brushRef="#br0" timeOffset="-32563.41">21735 12304 2104 0,'-9'-4'35'0,"-1"1"33"15,3-1 39-15,1 0 19 0,0 0 36 16,4 4-127-16,2-2-12 0,0 1-3 0,0-1 5 16,0 2-10-16,11-2 56 15,-6 0-35-15,1 2-1 0,3 0-12 16,14-2-3-16,8 1-45 15,-12 1-98-15,19-2-574 0,-19 1 1 16,-1 1 91-16</inkml:trace>
  <inkml:trace contextRef="#ctx0" brushRef="#br0" timeOffset="-28613.18">22140 11398 1649 0,'0'-4'37'0,"3"-4"85"16,-1 3 17-16,-1 4-93 16,0 0-6-16,-1 1-38 0,0 0-5 15,0 0-2-15,0 0 3 0,0 0 12 16,0 6 28-16,0 12 47 0,-5-5-49 15,-2 2-26-15,1 4 6 0,-2 2 2 16,0 1 3-16,-12 23 15 0,2-1-25 16,7-23-8-16,-6 15-9 15,9-19 4-15,1-1-4 0,0-1 4 16,1-1 0-16,0-1-41 0,3 0-52 0,-1 7-289 16,4-13 80-16,0-1-92 0,0-2-11 15,0-3 52-15</inkml:trace>
  <inkml:trace contextRef="#ctx0" brushRef="#br0" timeOffset="-28200.2">21971 11610 1378 0,'-3'-1'30'0,"3"0"6"0,-1 0-1 16,1-1-2-16,0 2-30 0,0 0-14 16,0 0 6-16,0 0 3 0,0 0-2 15,0 7 10-15,0 1 39 0,0 1 1 16,0 14 82-16,-7-9-76 0,1 1-2 0,2 1 0 15,0-1-38-15,4 0-10 16,-4-1 2-16,4 9 30 0,0-14-11 0,0-1 0 16,0-2-7-16,0-1 8 0,0-2 3 15,5-2 14-15,6-1 75 0,-4 0-55 16,2 0-12-16,2-7-18 0,2-1-10 16,2-2-8-16,1-1-8 0,18-12 3 15,-2 0-12-15,-18 12 0 16,8-6-163-16,-13 10-54 0,0 1-229 15,-1 3-85-15,1-2 48 0</inkml:trace>
  <inkml:trace contextRef="#ctx0" brushRef="#br0" timeOffset="-17440.5">7868 1715 1541 0,'-1'0'33'0,"0"0"23"15,0 0 98-15,1 0-83 0,0 0-7 16,0 0-4-16,0 0 0 0,0 0-10 16,0 0-11-16,0 0 18 0,0 0-39 15,0 0-10-15,0 0-8 0,0 0-1 16,0 0-7-16,3 0 4 0,-3 0 0 16,4 0 4-16,3 0 8 15,0 0-4-15,0 0 43 0,4 0 8 0,3 0 22 16,6 0 19-16,4 5-32 0,39 3 59 15,-25-4-82-15,5 0-4 0,6 2-6 16,5 1 2-16,5 1-9 0,74 9 71 16,11 0 72-16,-69-8-52 15,73 1 52-15,-77-10-56 0,0 0-21 16,-4 0-15-16,-2 0-13 0,0-8-35 16,-1 1-7-16,55-7-10 0,-64 9-5 15,-3 5-5-15,-2 0 4 0,-4 0-1 16,-1 0 8-16,38 15 6 0,-4 6-29 15,-41-7-10-15,37 15-116 0,-38-14-1 16,-4 0-81-16,2 0-85 0,-4-1-84 16,-2-1-114-16,-4-1-207 0</inkml:trace>
  <inkml:trace contextRef="#ctx0" brushRef="#br0" timeOffset="-9205.17">7135 7109 1574 0,'0'1'61'16,"-1"-1"40"-16,-1 0 27 0,1 0 4 15,1 0-6-15,-3 0 81 0,3 0-121 16,-1 0-15-16,1 0-13 0,-1 0-7 15,1 0 18-15,0-4-46 0,0 4-4 0,0 0 7 16,0 0 7-16,0 0-4 0,0 0 17 16,0 0-41-16,0 0 3 15,0 0-11-15,0 0-2 0,0 0 0 0,8 0 50 16,-4 0 13-16,3 0 17 16,4 0 1-16,4 0-33 0,30-6 53 0,-15 6-40 15,7-5-10-15,5 5-6 0,5-4 4 16,3-1-9-16,60-3 49 0,-52 3-27 15,3 1-9-15,-1-2 31 0,1 1-17 16,-1-2-4-16,57-4 77 0,-59 6-87 16,-2-1-3-16,-3 0-13 0,-1 1-6 0,-3-1 0 15,42-3 11-15,-48 4-25 0,-2 0-11 16,-1 0 6-16,-3-1-6 16,33-4 10-16,-39 6-6 0,0 1-5 0,-3 0-1 15,-3-1-4-15,-2 2-13 0,12 0-63 16,-21 1 16-16,-4 1-33 0,-1-1-40 15,-5 1-93-15,2 0-105 0,-5 0-727 16,-1 0 286-16,0 0 128 0</inkml:trace>
  <inkml:trace contextRef="#ctx0" brushRef="#br0" timeOffset="-7852.29">10369 6973 2139 0,'-3'4'69'0,"3"-2"-2"15,-2-1 24-15,2-1-11 0,0 1 5 16,0 0 40-16,0-1-87 0,0 0-7 0,0 0-10 16,0 0-2-16,0 0 25 0,0 0-22 15,0 0 3-15,0 0-5 16,0 0-1-16,0 0-1 0,0 0-6 0,0 0-2 16,0 0 6-16,0 0 2 0,0 0-1 15,3 0-4-15,-3 0 18 0,3 0 11 16,3 0 43-16,1 0-6 0,14 0 27 15,-7 0-90-15,4 0 11 0,4 0 12 16,3 0 15-16,34 4 36 0,-25-1-70 16,1-3-9-16,3 0 3 0,0 3 17 15,43-3 82-15,-42 2-61 0,-1-1-16 16,4-1-5-16,-1 1-6 0,0 1 11 0,41 1 4 16,-40-1-17-16,-1-1-13 15,-1 1 8-15,0 0-11 0,36 2-1 0,-41-2-6 16,-1 0 2-16,-1-1 2 0,-1 1 2 15,30 1 3-15,-34-2-10 0,2 0-2 16,-1 1 4-16,2-1-2 0,25 1 11 16,-29-2-5-16,0 1-3 0,0-1-3 15,-1 0-2-15,0 0 2 0,26 0 6 16,-28 0-5-16,2 0-8 0,-2 0 4 16,-1 0-11-16,18 0-27 0,-25 0-11 15,-1 0-17-15,-3 0-32 0,-3 0-47 0,1 0-367 16,-10 0 55-16,0 0-297 15,0 0 16-15,-9 0 102 0</inkml:trace>
  <inkml:trace contextRef="#ctx0" brushRef="#br0" timeOffset="7080.83">6847 2645 555 0,'-2'-1'52'0,"1"-1"38"0,-1 2 29 16,1-1 16-16,-1 0-31 0,0 0 27 15,0 1-108-15,2 0-12 0,0 0-7 0,-1 0 0 16,0 0 0-16,1 0-19 0,-1 0-67 16,1 0 6-16,-1 0-223 15,1 0 93-15,-1 0-20 0,-1 0 66 16</inkml:trace>
  <inkml:trace contextRef="#ctx0" brushRef="#br0" timeOffset="7764.8">6818 2587 1377 0,'5'-1'47'0,"-5"-1"138"15,4 2-42-15,-4-1-18 0,3 1-15 16,-3 0-4-16,0 0 73 15,2 0-153-15,-2 0-13 0,3 0 2 16,-1 0-7-16,1-9 24 16,2 1-1-16,-3 4-25 15,5-6 6-15,-2 4-4 0,-1 2 0 16,2 0-3-16,0 0 5 0,-1 1-6 0,9 0 10 16,-8 3-7-16,0 0 3 0,1 0 1 15,-1 0 0-15,0 7-4 0,4 10 15 16,-5-7-8-16,-1 2 2 0,-2 2-4 15,0 3-5-15,-2 0 0 0,0 16 3 16,0-16-1-16,0-1-1 0,0-3 0 16,-6-2 4-16,6-2 2 0,-4 4 11 15,4-9-5-15,-4-2-4 0,4 1 6 16,0-3-5-16,0 0-6 0,0 0-2 16,0 0-3-16,0 0-11 0,0 0 8 0,0 0-5 15,0-7 9-15,0 1 2 16,0-8-14-16,0 5 1 0,5-3-2 0,-1-2 10 15,1 0-4-15,-1-2-3 0,4-17-5 16,-4 16 10-16,-1 1-2 0,0 1 4 16,0 1 0-16,0 0-2 0,1-10-1 15,-3 14-1-15,1 0 3 0,-1 1 6 16,0 2-5-16,0 2 24 0,-1-1 57 16,0 4 30-16,0 2-72 15,0 0 2-15,0 0-51 0,0 0-4 16,0 8 2-16,0 0-1 0,-6 0 13 0,2 13-11 15,4-8 5-15,0 1 6 16,0 1-7-16,0 1 5 0,5 29 11 16,1-31-6-16,0 0 3 0,7 9 23 15,-6-12-17-15,0-2-1 0,1-2-10 16,-1 0 1-16,2-2-3 0,-1 0-10 16,17 0-264-16,-15-5-2 15,6-7-815-15,-11-2 454 0,2 1 117 16</inkml:trace>
  <inkml:trace contextRef="#ctx0" brushRef="#br0" timeOffset="8385.51">7252 2730 1461 0,'0'-1'50'16,"0"-1"153"-16,0 2-54 0,0-1-21 15,0 0-12-15,0 1-8 0,0 0-25 16,4 0 16-16,-4 0-76 0,0 0 23 15,3 0 29-15,0 0 18 0,0 8 22 0,2 8 51 16,0-5-110-16,-1 2-20 0,0 2-6 16,1 2-12-16,-2 0-10 15,4 18 1-15,-3-18-4 0,-2-1-7 0,0-2-5 16,0-1-51-16,3 6-251 0,-1-13 66 16,-2 0-37-16,0-3-86 0,1-1-181 15,-1-2 29-15</inkml:trace>
  <inkml:trace contextRef="#ctx0" brushRef="#br0" timeOffset="9289.27">7435 2482 1931 0,'-3'-5'28'0,"3"2"10"0,0 1 9 15,0 1-5-15,0-2 8 0,0 1-12 16,0-5 20-16,6 4-47 0,-2 0-6 16,0-2 7-16,2 1 2 0,1-1 4 15,9-4 17-15,-7 7-18 0,1-1 4 16,0 2 7-16,0 1 42 0,1 0 2 15,19 15 123-15,-21-7-147 16,6 11 42-16,-8-8-64 0,-2 1-10 16,1 3-11-16,-3 1-3 0,0 2 5 0,0 21-1 15,-3-19 0-15,0-1-4 0,0-3 1 16,0 1 5-16,0-5-6 16,-6 7-3-16,6-13 8 0,-4-2 2 0,4-1-1 15,0-2-8-15,0-1-15 0,-6 0-35 16,6 0 43-16,0-14-2 15,0 8 2-15,0-1 4 0,0-1 3 16,0-2 0-16,0-2 0 0,6-14-7 16,-6 12 12-16,6-2-7 0,-1 1 2 15,-1 0-5-15,0-2 0 0,1 0 8 16,0-18-3-16,-2 19 1 0,-1 1-1 16,0-1 7-16,-2 3-7 0,1 2 0 0,-1-8 0 15,0 13 8-15,0 1 0 0,0 2 8 16,0 1-8-16,0 0 8 0,0 1-12 15,0 1-4-15,-4 0-6 0,4 0-5 16,-4 0 13-16,0 8-3 0,-2 11 44 16,4-8 0-16,0 2 9 0,0 2 1 15,2 0-11-15,0 2-9 0,0 15-1 16,0-17-19-16,7-2 3 0,0 0-3 16,0-2-8-16,0-1 4 0,7 5-7 15,-5-8 8-15,1-1-6 0,0-4-9 16,0 0-28-16,1-2-51 0,12 0-294 15,-12 0 82-15,1 0-106 0,-2 0-228 0,0 0 30 16,-1 0 106-16</inkml:trace>
  <inkml:trace contextRef="#ctx0" brushRef="#br0" timeOffset="9979.06">7887 2581 1935 0,'-1'-4'21'0,"1"0"7"0,0 1 32 16,0-1 24-16,0 1 0 0,0-3 103 0,0 2-113 16,0 1-9-16,4-1-21 15,-4 0-13-15,6 0-11 0,2-3 10 16,-4 3-16-16,0 1 0 0,1-1 7 0,-1 2-6 15,3-2 47-15,-4 4-27 0,1 0 32 16,0 0 4-16,-1 0 11 0,1 6-2 16,5 9 16-16,-5-5-66 0,-1 1-11 15,0 2-3-15,-2 2 0 0,0 0-9 16,-1 19 8-16,0-16-16 0,0-2-2 16,0-3 1-16,0 0-1 0,0-3 1 15,-4 4-8-15,4-9 10 0,0-1 0 0,0-2-4 16,0 0 1-16,0-1-2 15,0-1 11-15,0 0 1 0,7 0-3 16,1 0 10-16,0 0-6 0,10-11 16 0,-8 6-17 16,1 0 4-16,1-2-13 0,-2-1 5 15,1 1 2-15,10-10 8 0,-11 9-14 16,-1 0-49-16,1 0-122 0,-1 1-153 16,6-3-1038-16</inkml:trace>
  <inkml:trace contextRef="#ctx0" brushRef="#br0" timeOffset="11537.79">6145 2472 1919 0,'-7'0'50'0,"0"0"26"0,1 0 27 16,-8 8 98-16,-1 5-83 15,8-5-86-15,-9 10 0 0,9-8-26 16,1 4 3-16,0 2-11 0,1 2 5 15,2 3 4-15,2 28 57 0,1-22-27 16,0 3-4-16,10 0-12 0,1-1 0 16,1 0 0-16,18 25 21 0,-13-29-30 15,0-2-5-15,1-2-2 0,2-4-3 16,0-2-2-16,17 5 0 0,-18-16 0 0,-2-4-9 16,0 0 11-16,0-8 4 0,-2-3-8 15,11-22 18-15,-15 13-7 0,-1-3 20 16,-2-2 6-16,-1-2 2 0,-1-1 3 15,-3-1 19-15,-2-27 56 0,-1 28-52 16,0 0-29-16,-9 3-2 0,-1-2-1 16,-2 2-26-16,-19-25-2 0,14 27-12 15,-5-1 7-15,-2 2 4 0,-3 2-11 16,0 5 0-16,-26-5-10 0,28 17-10 0,3 3-13 16,1 0-39-16,4 12-53 15,4 2-47-15,4 3-57 0,-1 23-361 16,10-19 116-16,0 1-55 0,0-2 85 0</inkml:trace>
  <inkml:trace contextRef="#ctx0" brushRef="#br0" timeOffset="11820.58">6173 2812 1996 0,'-3'0'26'0,"-1"0"26"16,2 0 18-16,2 0 32 0,0 0 1 15,0-12 104-15,0 7-121 0,5 0 5 16,0-1-9-16,2-2-16 0,1-1-10 15,11-13-22-15,6-3-21 16,-12 10-10-16,14-12 2 0,-13 13-47 16,-2 3-105-16,0 0-125 0,-1 2-237 15,-3 2-201-15</inkml:trace>
  <inkml:trace contextRef="#ctx0" brushRef="#br0" timeOffset="12803.04">5842 2103 1063 0,'-18'-4'73'16,"-23"-1"189"-16,-3 5 80 16,20 0-222-16,-22 14 77 15,24-5-151-15,1 4-18 0,0 3-23 0,3 4-10 16,3 7 17-16,-7 45 22 0,17 27 82 15,5-40-57-15,29 75 54 16,-5-61-69-16,5 2 1 0,6 2-28 16,5 2-3-16,6-4-4 0,51 61 30 15,-48-77-15-15,3-9-10 0,-3-8-3 16,-1-9-8-16,-1-8 7 0,-2-8 3 16,41-7-4-16,-46-10-15 0,-1-6-3 15,-1-7 5-15,-1-8 1 0,-2-5 2 0,32-40 11 16,-36 28-1-16,-2-3 5 15,-1-3 3-15,-3-2 3 0,-4 0 11 0,-1-2-1 16,9-49 95-16,-18 48-45 0,-3 1 21 16,-4-1-29-16,-4-1 3 0,0 0-25 15,-12-49-8-15,-21-1-36 16,12 51 2-16,-33-47 15 0,22 52-11 16,-3 1-12-16,-6 1-6 0,-4 3 7 15,-5 2-5-15,-58-23 9 0,49 38-11 16,-2 7 1-16,-122 14-173 15,126 16 2-15,2 9-69 0,0 9-46 0,1 10-49 16,3 8-153-16,-47 77-628 0</inkml:trace>
  <inkml:trace contextRef="#ctx0" brushRef="#br0" timeOffset="20163.22">9638 2349 1779 0,'-4'-1'48'0,"2"0"42"16,-1 1 49-16,-1 0 38 0,1-1-13 15,-3 1 120-15,2 0-176 0,-1 0-6 16,2 0-21-16,-1 0-17 0,1 0-13 15,-4 0-25-15,2 6-37 16,2 0 7-16,0 7 3 0,1-3 1 16,2 3 1-16,0 5-3 0,0 3 9 15,0 6 9-15,17 39 6 0,-7-30-7 16,0 1-11-16,2 3-8 0,1-2 22 16,3-2-16-16,16 30 17 0,-15-39-25 0,0-3 13 15,2-3-12-15,0-7-6 0,-1-3 7 16,18-5 0-16,-18-6 10 0,-1 0 2 15,0-12-11-15,-3-4 5 0,2-2 0 16,11-28 0-16,-5-8-3 16,-14 25 1-16,4-33 25 0,-10 33 19 15,-2 0 11-15,0 2 5 0,0 0-9 16,-11-1-26-16,-15-19 8 0,9 24-24 16,0 3 0-16,-5 2-13 0,1 2-4 15,-3 3-4-15,-25-5-76 0,26 14-24 16,-1 4-83-16,2 0-62 0,3 0-58 0,3 11-50 15,-8 14-711-15,15-10 579 0,3 0 108 16</inkml:trace>
  <inkml:trace contextRef="#ctx0" brushRef="#br0" timeOffset="20452.16">9665 2734 2683 0,'-4'4'11'0,"1"-1"-3"0,1-1 3 15,2-1 10-15,0 0 3 0,0-1-11 16,0 0-13-16,0 0 5 0,6 0-1 15,0 0 5-15,9-14 15 0,-3 8-17 16,3-2-1-16,2 1-1 0,1-3-1 16,3-1-2-16,20-13-142 0,-20 14-96 15,1 0-253-15,-3 0-188 0,-1 1 74 0</inkml:trace>
  <inkml:trace contextRef="#ctx0" brushRef="#br0" timeOffset="21827.78">10190 2589 1873 0,'-1'-5'49'0,"1"-2"35"0,0-4 143 15,0 5-143-15,0-1-31 0,0 1-12 16,6 0-5-16,-6 0-12 0,9-6 5 16,-4 6-26-16,0-1-6 0,-1 2 2 15,2-1 1-15,-1 1 1 0,7-2 22 16,-5 7 17-16,1 0 16 0,-2 0 8 15,1 8 16-15,0 1-16 0,7 18 39 16,-6 9-41-16,-5-16-40 16,-3 23 21-16,0-22-22 0,0-2-1 0,0-3-10 15,0-1 7-15,-6-4-12 0,1 4 1 16,5-10 0-16,0-3 0 0,0 0 2 16,0-2-9-16,0 0 0 0,0 0-5 15,0-6 3-15,0 0-6 0,0-2 1 16,0-2 6-16,0-3-1 0,10-19 6 15,-7 13-3-15,2-1 7 0,-2-1-15 16,2 0 6-16,-1 1-3 0,3-21 5 16,-4 23-2-16,0 1-1 0,-1 1 1 15,0 2 1-15,-1 4-2 0,1-4 1 16,-2 12-4-16,0 2 2 0,0 0-1 0,0 6-1 16,0 3 6-16,0 16 0 15,0-9 0-15,-5 1-2 0,5 2 6 0,0 0-13 16,0-1 9-16,7 17 5 0,6-7 2 15,-5-16-6-15,9 7-5 16,-8-11 1-16,2-3-10 0,0 1-25 16,0-2-72-16,2 0-93 0,10-3-471 15,-12-1 105-15,1 0 3 0,-2 0 109 16</inkml:trace>
  <inkml:trace contextRef="#ctx0" brushRef="#br0" timeOffset="22079.1">10618 2707 2798 0,'0'5'40'16,"-4"-3"81"-16,4 0 24 15,0-1-81-15,0 2-24 16,0 2 31-16,4-1-42 15,-1 1-7-15,1 0-14 0,-1 2-7 16,-1 0 5-16,4 11-7 0,-4-9-8 16,0 0-98-16,1-1-108 0,-1 0-112 15,0-2-164-15,1 3-831 0,-3-7 815 0</inkml:trace>
  <inkml:trace contextRef="#ctx0" brushRef="#br0" timeOffset="25361.72">10411 1957 1672 0,'0'-9'44'0,"0"2"59"15,3 2 18-15,2 3-54 0,-1-1-14 16,-1 0-11-16,0-1 8 0,1 0-22 15,6-5 4-15,-5 6-30 0,0-2 12 16,0 2 5-16,0 0-4 0,3 1 7 16,4 2 18-16,-5 0 3 15,13 6 107-15,-13 1-103 0,-2-2-1 0,-2 0-1 16,3 2 1-16,-5 1 1 16,5 10 39-16,-6-8-45 0,1-1-14 15,-1 2-7-15,0-1-11 0,0 0-4 0,0 6-3 16,-7-11-2-16,7 0-9 0,0-2-9 15,0-1 2-15,0-2-10 0,0 0-5 16,0 0 16-16,0-8-11 0,0-1-17 16,9-2-12-16,-2-3-8 0,11-18-22 15,-8 15 62-15,0 1 13 0,1 2 2 16,-1 1-16-16,1 2-4 0,8 0-22 16,-1 11 48-16,-10 0 9 0,6 16 20 15,-9-4 9-15,0 2 16 16,-2 0 14-16,-1 2 11 0,0 1-6 15,-2 18 60-15,0-17-79 0,0-1-12 0,-7-1-14 16,2 1-12-16,0-1-8 16,-6 15 0-16,5-16-6 0,1-1-26 0,0-2-56 15,0-2-82-15,2-2-105 0,-4 2-786 16,3-8 462-16,3-2 110 0</inkml:trace>
  <inkml:trace contextRef="#ctx0" brushRef="#br0" timeOffset="27673.68">7473 10322 1103 0,'-3'0'28'0,"-4"-6"97"0,3 6-21 16,0-4-7-16,0 4-10 0,-1 0-3 0,1 0-31 16,-3 0-1-16,5 0-30 0,-2 0 53 15,3 0-41-15,1 0 6 16,-1 0 6-16,1 0-6 0,0 0-20 15,-2 0-11-15,2 0-9 0,-1 0 1 16,-1 0 6-16,1 0-1 0,-2 0 4 16,-3 5 39-16,3 0-15 0,0-3 2 15,0 1-10-15,-1-1-8 0,1 0-2 16,-4 2 44-16,1-1-5 0,3-2-41 16,-2 2-5-16,2-2 1 15,1 0 10-15,0 1-1 0,0-1 2 16,-1 1-11-16,-1 1-18 0,1 0 8 0,0-1 4 15,0 0 15-15,0 0 7 0,1 1-6 16,-5 3 1-16,3-3-23 0,1 1 3 16,-8 13-5-16,6-11 0 15,2 2 6-15,-1-1 0 0,1 2-3 16,-5 11-11-16,5-10 9 0,-2 1 0 16,-1 0 11-16,0 1-7 0,1-2-4 15,-4 10-5-15,0-3-1 16,7-9 7-16,1 8-15 0,1-6-33 15,0 0-38-15,0 1-47 0,0 0-61 16,5 1-60-16,6 10-495 0,-6-11 337 0,0-5 100 16</inkml:trace>
  <inkml:trace contextRef="#ctx0" brushRef="#br0" timeOffset="28374.62">8618 10391 1337 0,'7'4'18'0,"-2"2"8"15,0-1 1-15,3 7 101 0,-4-5-45 16,0 0 27-16,1 2-22 0,-1 1-2 15,2 1-19-15,2 11 32 0,-4-9-50 16,0 0-9-16,0-1 0 0,-2 3-19 16,11 54-1-1,-11-54-22-15,-1 0 3 0,1 0-3 0,-1 12-2 16,-1-14-24-16,0 2-74 0,0-2-117 16,0 0-245-16,0-1-68 0</inkml:trace>
  <inkml:trace contextRef="#ctx0" brushRef="#br0" timeOffset="32151.7">4246 8584 1443 0,'0'-2'56'16,"-1"1"39"-16,0-1 22 0,1 1 23 0,0 1-32 16,0-2 68-16,0 2-95 0,0 0 8 15,0 0-4-15,0 0-7 0,0 0 1 16,0 0 45-16,0 0-54 0,0 0-2 15,0 0-11-15,0 0 7 0,-5 0-11 16,5 0 53-16,-3 0-11 16,3 0-53-16,0 0 17 0,0 0-41 15,0 0-3-15,0 0-5 0,0 0-10 16,0 0-2-16,0 0-23 0,0 0 16 0,0 0-7 16,0 0 3-16,0 0 0 15,0 0-2-15,7 0 16 0,-1 0 2 0,2 0-8 16,1 0-4-16,2 0 1 0,2 0-5 15,19 0 18-15,-12-6 15 0,2 1 20 16,4 0-1-16,2 1 0 0,2-1-15 16,40-5-1-16,8 1-13 15,-38 4-6-15,39-5 5 0,-40 5-4 16,-2-1 4-16,-1 0-3 0,-1 1-4 16,-3 0 10-16,30-8-11 0,-32 8-27 15,-2 0-112-15,0 0-120 0,-1-1-135 16,-2 1-362-16,24-2-584 0</inkml:trace>
  <inkml:trace contextRef="#ctx0" brushRef="#br0" timeOffset="37458.47">20525 1610 1241 0,'-27'0'78'15,"15"0"-6"-15,-8 0 82 0,12 0-88 0,1 0-16 16,1 4-21-16,0-4-17 0,-10 14 10 15,10-10-13-15,2 1-8 16,0 0-1-16,-5 8 7 0,7-7-2 16,-1 1-3-16,0 0-5 0,1-3 4 15,1 2-2-15,1-2 8 0,0 0 11 16,0-3-7-16,0 0-5 0,0 0 15 16,0 0 8-16,0 1 3 0,4-1 6 15,5 3 12-15,-6-2-18 0,1 0-4 16,-1 1 7-16,1-1-7 0,0 1-3 15,6 0 26-15,0 2 15 0,-4-4-29 16,7 1 29-16,-4 0-47 0,-1-2 21 16,2 2 0-16,3-2-2 0,1 1-3 15,17 2 24-15,5-2 57 16,-16 0-64-16,26-1 19 0,-19 0-36 16,2 0 11-16,4 0 21 0,3 0 13 15,6-6-6-15,3-3-7 0,58-7 31 16,-48 6-63-16,4-2-4 0,3 0-17 15,3 0-1-15,2-1-8 0,1 1-6 16,68-9-8-16,-69 12 18 0,-1 3 10 16,1 0 31-16,-3 1 4 0,1 1-5 15,1 1-2-15,67-2 5 0,-64 4-19 0,0-2 2 16,1 1-3-16,2 0-8 16,-1-1-10-16,-1 0-15 0,71-5 8 0,-72 3-4 15,0 1 2-15,-2-1-5 0,2 0-2 16,-4-1 1-16,-1 1 5 0,61-6 4 15,-8-1-1-15,-61 7 1 16,46-4-7-16,-55 4-2 0,-1 1-5 16,-3 0 4-16,0 1 0 0,-1 0 4 15,0 0 2-15,36-2 0 0,-6-1-2 16,-37 3 2-16,31-3 9 16,-35 3-5-16,1-1 5 0,1 0-7 0,-1 0 2 15,1-1-1-15,0-1 1 0,32-4 0 16,-6-1-15-16,-29 6 33 15,24-6-12-15,41-9-3 16,-77 15-5-16,-1 1 1 16,-1 0-9-16,-2 0 6 0,7-4 19 15,-4 1-25-15,-8 3-13 16,11-6-10-16,-9 5 6 0,2-1 21 16,3-1-7-16,2-1 5 0,3-1 1 15,3-1-14-15,31-12 3 16,7 0 16-16,-31 11-1 0,30-9-10 15,-6 2-3-15,-30 10 11 16,19-7-7-16,-5 1 13 0,-22 8-9 16,14-4 3-16,-18 5-11 0,1 1 9 15,0-1-1-15,0 1-3 0,1 1 3 16,19-5 1-16,-15 2 0 0,0 2 6 16,2-2-11-16,0 2 8 0,19-6-3 15,-23 6 4-15,-2 0-10 0,-2 2 4 16,-3-1 2-16,4 0 7 0,-11 2-10 0,-2-1 4 15,1 2-10-15,-2 0-10 16,0 0-56-16,0 0-2 0,0 0-52 16,0 0-66-16,0 0-87 0,-10 0-425 0,4 0 288 15,-3 0-168-15,-1 7 48 16,-3-4 62-16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3-21T11:07:56.2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11540 1735 1179 0,'5'-3'46'15,"2"-1"51"-15,0 1 40 0,1 0 40 16,13-2 101-16,-8 2-160 0,3-1-5 15,3 0 13-15,4-1-14 0,2-2-3 16,36-7 67-16,7 1-76 0,-33 6-81 16,36-6 108-16,-37 9-54 0,-1-2 44 15,0 2-26-15,0-1 3 0,1-2-16 16,32-3-47-16,-34 5-32 0,1 0 4 16,0-1 4-16,0 2-7 0,-1 0 5 15,32-4 4-15,0-1 4 16,-31 5-11-16,30-5 0 0,-33 5-2 15,-1 0-1-15,1 1-3 0,-2 1-52 0,1 0-74 16,27 2-473-16,0 0-487 16,-30 6 495-16</inkml:trace>
  <inkml:trace contextRef="#ctx0" brushRef="#br0" timeOffset="1534.61">18121 1677 1227 0,'0'-1'28'0,"0"1"65"0,0 0-24 15,0 0-13-15,0 0 43 0,0 0 16 16,6-1 5-16,4-1 76 0,-3 0-138 15,0 1 2-15,4 0-13 0,2-1-1 16,1 1 1-16,20 0 8 0,-15 1-34 16,3 0 22-16,1 0 5 0,1 6-1 15,3 0 6-15,32 0 35 0,8 3-5 16,-32-6-68-16,42 3-11 16,-37-3 5-16,0-3-1 0,3 2 4 15,-1 0-1-15,3-1-3 0,44-1 18 0,-44 0-11 16,0 0-1-16,-4 0-4 0,2 0-10 15,-3 0 6-15,1 0-4 0,39 0 11 16,-41 0-11-16,-1 0 2 0,2 0 0 16,-2 0 0-16,0 0-2 0,31 0-8 15,-34 0 2-15,-2 0-22 0,-2 0-46 16,0 0-75-16,-3 0-87 0,24-12-633 16,-6 0-180-16</inkml:trace>
  <inkml:trace contextRef="#ctx0" brushRef="#br0" timeOffset="16856.91">22537 549 1137 0,'0'-7'39'16,"-4"-8"135"-16,2 9-51 0,1 1-14 15,-3-1-14-15,3 2 9 0,-1-1-3 16,0 2-8-16,-1-3 64 16,1 1-61-16,2 4-75 0,0-1-17 15,0 2-9-15,0 0-4 0,0 0 2 16,0 0 1-16,0 0 1 0,0 0 1 0,0 6 8 15,6 8-3 1,-2-6 4-16,3 12 2 0,0 4-5 16,-3-12-5-16,3 9 3 0,-2-12 4 15,-1 1 5-15,2-3-9 0,-1 1 5 16,1-3-2-16,1-2-4 0,5 4 7 16,0-5 10-16,-8-2-10 15,7 0 7-15,-1 0-1 16,-4-7-12-16,4-9-4 15,1-4 2-15,-7 9 3 0,1-3-4 16,2-16 7-16,-5 14-8 0,0 0 3 0,-1-1-2 16,-1 0 1-16,0-16 9 0,0 17-7 15,0 3 4-15,-6 2-3 16,6 2 1-16,-4-5-5 0,4 11-2 0,0 1-2 16,-4 2-3-16,4 0 0 0,0 0-4 15,0 7 14-15,0 0 4 0,0 2-4 16,0 2 1-16,0 2 4 0,10 22 5 15,1 7 8-15,-7-19-12 16,6 27 1-16,-1 2 15 16,-7-27-9-16,1 25 7 0,-2-7 0 15,-1-23-12-15,0 14 7 16,0-9 13-16,-5-15-10 0,0 7 42 16,-3-4 30-16,4-8-51 15,-3 2-17-15,-3-1-19 16,4-4 1-16,-9 1-5 15,0-1-42-15,6-2-61 0,-10 0-321 16,2 0-425-16,9-9 364 16</inkml:trace>
  <inkml:trace contextRef="#ctx0" brushRef="#br0" timeOffset="17511.8">22845 583 1269 0,'-1'-4'135'0,"1"4"-31"15,0-3 97-15,0 3-93 16,0-2-88-16,0 2-2 0,0-2-12 16,5 1 2-16,-2 0 21 15,2-1 34-15,2-2-31 0,-2 2-29 16,6-2-1-16,2 0 1 15,-6 3 0-15,1 0-2 0,9-2 4 16,0 2-11-16,-10 1 0 16,0-1-5-16,5 1-177 0,-3 0-427 15,-6 0 195-15,1 4-208 16</inkml:trace>
  <inkml:trace contextRef="#ctx0" brushRef="#br0" timeOffset="17764.07">22893 638 898 0,'0'0'6'15,"0"0"78"-15,0 0 107 16,0 0-87-16,0 0 76 15,5 0-28-15,-5 0-124 0,4 0 18 0,6 0 45 16,0 0-45-16,-4 0-44 16,1 0-1-16,8 0 0 15,-7 0-4-15,0 0-60 0,0 0-241 0,1 0-154 16,0 0 2-16</inkml:trace>
  <inkml:trace contextRef="#ctx0" brushRef="#br0" timeOffset="19406.07">23212 254 574 0,'0'0'35'0,"0"0"30"15,0 0 40-15,0 0 35 0,0 0 4 16,0 0 126-16,0 0-163 0,4 0-16 16,-4 0-19-16,0 0-3 0,0 0 26 15,0 0-61-15,0 5-12 0,0-5 5 16,0 4 13-16,0 1 37 0,0 0-39 16,6-1-13-16,-6 3-2 0,6 0-3 15,3 10 1-15,-4-7-8 0,-1 0-5 16,0-1-3-16,-1 3 4 0,0-3-7 15,2 12 15-15,-3-11-13 0,-1-1 2 16,2 0-2-16,-2 0-6 0,1 7 0 16,-1-8 0-16,-1-2-2 0,2 14-173 15,-2-15-69-15,1 2-185 0,-1-2-50 16,0-1 57-16</inkml:trace>
  <inkml:trace contextRef="#ctx0" brushRef="#br0" timeOffset="19876.82">23405 499 971 0,'0'7'45'0,"-4"-2"15"0,-5 7 139 16,1 3-49-16,3-8-82 16,-6 13 57-16,-3 1-6 15,7-10-78-15,-8 11 4 0,-1-1-36 16,9-11-5-16,-14 15-2 15,16-15 1-15,-2-3-4 0,2-1 4 16,-2 0-1-16,-1 4-71 16,-1-3-309-16,7-4 9 0,-3 0-357 15</inkml:trace>
  <inkml:trace contextRef="#ctx0" brushRef="#br0" timeOffset="20689.43">23311 869 1593 0,'-2'-5'40'0,"2"5"34"16,0 0 249-16,0 0-231 16,0 0-13-16,0 0 50 15,0 0-80-15,0 0-40 0,0-5-1 16,3 5-5-16,-3-5-7 16,4-1 3-16,-4 2-2 0,5-5 0 15,-1 5 3-15,-1-1 0 0,1 0 1 16,1 0 2-16,1-2-7 0,1 0 1 0,0 1-1 15,10-7-5 1,1 0 9-16,-11 8-2 0,-1 2 1 16,4-3-8-16,-3 5-5 0,-6 1 9 15,2 0-2-15,0 16 12 16,-3-8-1-16,0 2 2 0,0 17-2 16,-6 1-4-16,6-13 6 15,-13 13-6-15,8-3-1 16,1-14 1-16,4 0 5 0,-6 6-4 15,4-3-4-15,2-9 3 16,0-1 0-16,0 1-5 0,0-3-2 16,0-1 0-16,0-1 2 0,0 1 2 15,0-1 3-15,0 0 6 0,6 0-4 16,7 0 4-16,4 0-4 0,-8-7-1 16,1 2-13-16,10-7-122 0,0-1-320 15,-12 6-27-15,5-3-428 16</inkml:trace>
  <inkml:trace contextRef="#ctx0" brushRef="#br0" timeOffset="21638.16">23571 595 1027 0,'0'-1'29'0,"0"1"30"0,0-1 153 16,0 1-11-16,0 0-133 15,0 0-12-15,3 0-51 16,-3 0-9-16,4 0 34 15,-2 0 7-15,2 0 6 0,-1 0-5 16,2 0-31-16,7 0-1 0,3 0 21 16,-8 0-13-16,0 0 1 15,7 12 9-15,-2 3-4 0,-8-4-11 16,3 12 8-16,-3 3-13 16,-4-13-1-16,0 1 1 0,0 13 7 15,-13-1-11-15,9-15-5 16,-1 0 5-16,0 5 7 15,1-7 9-15,1-7-5 0,3-1 15 16,0-1 42-16,0 0-30 16,0 0-40-16,0-5 0 0,0-8-4 15,0-3 3-15,6 7 3 16,-2-3-2-16,6-14 3 0,-1-2-2 16,-5 12-2-16,5-13-2 15,-1 1 1-15,-5 15 0 0,1 2 0 16,1-7 8-16,-2 5 12 15,-3 8-10-15,1 2-1 0,-1 0 2 16,0 3-8-16,0 0-3 16,0 0-5-16,0 0-11 15,-4 6 11-15,4 1 8 0,0-1 4 16,-5 13-5-16,3 4 3 16,2-10 4-16,0 1-8 0,0 15 3 15,6-4 2-15,-1-13 1 16,7 9-1-16,0-5 4 15,-6-10-1-15,1 0-1 0,9 1-6 16,1-5-83-16,-8-2-52 0,-1 0-154 16,10-9-627-1</inkml:trace>
  <inkml:trace contextRef="#ctx0" brushRef="#br0" timeOffset="21960.36">23903 771 1449 0,'0'0'70'0,"0"0"-12"0,0 0 7 16,0 0-8-16,0 0-57 15,0 0 4-15,0 0 45 0,4 0 66 16,-1 10-56-16,-1-5-54 16,0 2-3-16,2 7 6 0,-2 1-2 15,-1-7-5-15,-1 0-2 0,2 7-1 16,-2-2-114-1,2-8-128-15,-2 0-181 0,0 1-431 0</inkml:trace>
  <inkml:trace contextRef="#ctx0" brushRef="#br0" timeOffset="22792.91">23823 323 1002 0,'4'-3'26'15,"0"1"27"-15,0 0 22 0,-1-1 33 16,6-6 147-16,-6 7-218 0,1 0-10 15,-3 1-22-15,1-1-1 0,2 0 3 16,-1-1-3-16,4-2 14 0,-3 4-15 16,1-1 3-16,-1 0 2 0,0 1-2 15,4 0 2-15,-5 1-6 0,0 0 2 16,0 0-1-16,1 7 5 0,-2 1-2 16,3 11 2-16,-3-8 0 0,-2 3-6 15,0-1 9-15,0 4-6 0,0 15 6 16,0-2-5-16,-5-9-2 15,5-3-6-15,0-12 0 16,0 2-1-16,0-2 23 0,0-2 0 16,5-3 19-16,7-1 25 0,4 0-32 15,-6 0-25-15,12-11 2 16,-10 6-8-16,0 0-5 0,0 0-51 16,-1 0-97-16,0 1-212 0,7-6-535 15</inkml:trace>
  <inkml:trace contextRef="#ctx0" brushRef="#br0" timeOffset="23538.87">24281 479 1561 0,'-1'0'24'15,"-1"-1"40"-15,2 1-51 16,0 0-17-16,0 0 0 0,0 6 58 15,0 3-22-15,0-1 6 0,0 3-26 16,4 0-2-16,-4 3-14 0,5 0 8 16,-2-1-6-16,4 14-4 15,-1-2 6-15,-3-14 5 0,0-1 2 0,4 7-121 16,-1-3-502 0,-3-10 206-16,-1 1 32 0</inkml:trace>
  <inkml:trace contextRef="#ctx0" brushRef="#br0" timeOffset="23761.57">24229 619 1314 0,'0'0'4'0,"0"0"-2"16,0 0 56-1,4 0 73-15,-4 0-33 0,5 0-27 0,3-5 27 16,3-1-84-16,-4 2-12 16,3-2-1-16,12-3-37 15,1-1-450-15,-12 5 41 0,0-1 27 16</inkml:trace>
  <inkml:trace contextRef="#ctx0" brushRef="#br0" timeOffset="24623.53">24462 440 1620 0,'0'-2'14'0,"-4"1"0"16,4 1-1-16,0 0 3 0,0 0-14 15,0 0 0-15,0 0-4 0,0 0 5 16,0 0-10-16,4 0 5 0,-4 0 0 16,4 0 0-16,1 0 8 0,6 0 55 0,-4 0-25 15,1 0-8-15,0 0-20 16,2 0 3-16,6 13 21 0,-1 0-5 15,-10-6-19-15,3 10 13 16,-5 4-16-16,-3-10-23 0,0 1 10 16,-8 11-2-16,3-3 16 15,-2-13-10-15,1 4 4 16,3-6 2-16,3-4 0 0,0-1 8 16,0 0 7-16,0 0-4 15,0-5-6-15,5-7 9 16,6-5-6-16,-5 7-12 0,1-2 3 0,5-14-2 15,-5 14 7-15,-2-2-5 0,1 2-3 16,-3 0 5-16,4-9-16 16,-5 13 17-16,-1 2 2 0,-1-1 18 0,0 4 1 15,0 0-4-15,0 2-17 0,0 1-11 16,-5 0-10-16,0 6 19 0,5 0-4 16,-6 0 2-16,-2 9 18 0,5-5-14 15,1 13-5-15,2-3-12 16,0 0 7-16,0-10 2 15,0-1 5-15,12 5-12 0,1-4-74 16,-6-7-112-16,9-3-706 16</inkml:trace>
  <inkml:trace contextRef="#ctx0" brushRef="#br0" timeOffset="24916.77">24756 356 1208 0,'1'-2'-3'16,"1"2"3"-16,-1 0 4 0,-1 0 2 0,3 0 89 15,-2 0-30-15,2 0 36 16,4 11 113-16,-3-4-153 0,-1 0 4 15,1 1-1-15,-1 0-7 0,4 11 0 16,-4-8-32-16,-1-2-10 0,0 1-9 16,0-2-3-16,-1 0-11 0,1 0 2 15,0 7-154-15,-2-5-533 16,2-6 229-16,-1-1 68 0</inkml:trace>
  <inkml:trace contextRef="#ctx0" brushRef="#br0" timeOffset="25138.16">24715 417 1717 0,'-5'0'1'0,"4"0"-8"0,1 0-4 16,0 0 5-16,0 0 5 0,0 0 14 15,7 0 9-15,0 0-17 0,-1 0-13 16,1 0 0-16,3 0-7 0,0-5 0 0,12-5-18 16,-9 4-31-16,-2 1-87 0,-1-1-170 15,0 0-86-15,-1-1 51 0</inkml:trace>
  <inkml:trace contextRef="#ctx0" brushRef="#br0" timeOffset="25552.66">24874 217 798 0,'6'-5'3'0,"0"0"4"0,-1-1 10 15,2 1 18-15,1-2 10 0,5-5 89 16,-7 9-96-16,0-1 23 0,-1 3-16 16,1 0-4-16,-1 1 20 0,3 0 2 15,-4 0-21-15,0 8 65 0,0 0 79 16,-1 0 29-16,-1 3 17 0,0 16 79 16,-2-12-217-16,0 2-27 0,0 0-22 15,-8 1-10-15,1-1-12 0,2 15-11 0,-1-17-8 16,6-2-2-16,0-2 6 0,0 0-1 15,0-2-4-15,6 3 4 0,0-7 3 16,1-1 3-16,2-3-1 0,1-1 4 16,2 0-2-16,15-6-1 0,-12-1-19 15,-1 0-44-15,13-10-295 0,-14 9 30 16,-2 0-101-16,0-3-51 0,6-6-414 16</inkml:trace>
  <inkml:trace contextRef="#ctx0" brushRef="#br0" timeOffset="26958.36">23502 1366 1700 0,'0'-6'47'0,"-3"0"47"15,3-5 192-15,0 4-63 16,0 5-158-16,0-1 18 0,0 2-59 16,0 1-21-16,0 0-5 15,0 0 27-15,0 7-3 0,5 2-1 16,3 10 9-16,-4-7-19 0,3 2-3 16,-3 2-3-16,1-1 3 0,0 2-9 15,0-2 5-15,-1 1-3 0,4 13-46 16,1-4-287-16,-6-14-14 15,2 8-738-15</inkml:trace>
  <inkml:trace contextRef="#ctx0" brushRef="#br0" timeOffset="27168.43">23445 1510 1702 0,'-2'0'39'16,"2"0"19"-16,0 0 20 0,0 0 3 16,0 0-29-16,0 0-13 0,4 0-19 15,15 0 7-15,-11-6-22 16,3 0-3-16,2 2-6 0,17-5-179 16,3 1-740-16,-16 4 438 15</inkml:trace>
  <inkml:trace contextRef="#ctx0" brushRef="#br0" timeOffset="27674.04">23816 1376 1946 0,'0'-2'33'0,"0"2"6"0,0-1 9 0,0 1-13 16,0 0-7-16,0 0-30 15,0 0-7-15,0 0 1 0,0 0 3 0,0 0 9 16,0 0 2-16,0 12 50 16,13 2 5-16,-7-5-30 0,6 9 33 15,-2 1-7-15,-5-10-49 16,-1 1 5-16,0 7-9 0,-3-11 0 15,1 1-6-15,-1-2 4 0,-1 0-3 16,1-3 0-16,0 0 2 0,0 0 0 16,-1-2 6-16,1 0 7 15,-1 0 0-15,0-10-24 0,0 2-2 16,0-1-14-16,0-14-39 0,0 8 31 16,0 0 15-16,5-1 3 0,-5-1 5 15,6 2 7-15,0 1-1 0,3-8 8 16,-1 8-10-16,-4 9 5 15,-1 5 3-15,5 0 13 0,-3 0-6 16,-1 8 0-16,2-1-5 0,0 2 4 16,0-2-3-16,1 2 1 0,0 0-2 15,7 9 1-15,-8-10-4 0,1 1-2 0,-1-1-11 16,0-1-55-16,-1 0-89 16,1-1-138-16,-1-2-207 0,5 3-421 15</inkml:trace>
  <inkml:trace contextRef="#ctx0" brushRef="#br0" timeOffset="28001.92">24174 1295 1758 0,'-6'9'-4'0,"1"0"1"0,-1 0 6 15,3 0 17-15,3 0 7 0,-4-1 5 16,4 9 4-16,0-1-27 0,0-9-6 16,6-2-5-16,5 4 3 15,2-2 4-15,-7-6-2 0,8-1 3 16,-2 0 0-16,-6 0-4 16,-1-8-1-16,5-5 6 0,-5 6 21 15,-2-1 20-15,0 1 15 0,-1 0-2 16,-2-2-18-16,0 2-19 0,0-1-16 15,-8-8-2-15,-9 1-17 0,8 9-1 16,-1 1-14-16,-10-2-154 16,2 7-334-16,9 0 60 0,-6 12-306 15</inkml:trace>
  <inkml:trace contextRef="#ctx0" brushRef="#br0" timeOffset="28232.12">24349 1207 1393 0,'3'7'54'16,"-1"-3"56"-16,2 5 208 0,0 1-122 15,-3-4-163-15,3 9-26 16,-1 2-10-16,-2-10 5 0,2 3-4 15,1 6-174-15,0-1-706 16,-2-8 402-16,-1-2 83 0</inkml:trace>
  <inkml:trace contextRef="#ctx0" brushRef="#br0" timeOffset="28384.12">24354 987 1849 0,'-10'-12'-15'0,"2"6"-5"16,5 6 10-16,0 0-28 0,-1 0-339 15,3 16-481-15,0-9 544 16</inkml:trace>
  <inkml:trace contextRef="#ctx0" brushRef="#br0" timeOffset="28735.64">24536 1118 1820 0,'0'0'-2'0,"-5"0"5"0,-1 0 40 16,0 5 16-16,-11 11 93 15,11-10-147-15,2-1-4 0,-1 0-6 16,5 2 2-16,0-2-4 0,0 4-1 16,0 1 10-16,8-5-4 0,5 2-5 15,1 1 3-15,-8-4 8 16,0-1-4-16,7 4 4 16,-9-3-2-16,0 1 1 0,0 0-3 0,-1 0 2 15,-2 2 0-15,-1-1 1 0,0 2 2 16,0 8 2-16,-6 3-2 15,1-11-3-15,0 2-4 0,-6 8-251 16,2-3-688-16,5-9 501 16</inkml:trace>
  <inkml:trace contextRef="#ctx0" brushRef="#br0" timeOffset="29082.79">24662 1165 1288 0,'9'-2'37'0,"5"-3"185"15,0-2 64-15,-8 3-192 16,1-2-17-16,4-5 14 16,0 0-65-16,-6 5-21 0,-1 1-1 15,0-5-1-15,-2 5-4 0,-2-1 2 16,0 2 2-16,0-2 1 0,0 2-3 0,0 0-6 15,-7 1-3-15,-7 1-11 16,-2 2 14-16,8 6 12 0,-1 2-3 16,-10 13-5-16,0 6-3 15,11-12 6-15,-6 17 6 16,5 0 11-16,6-17-8 0,3-2-2 16,0 10-2-16,15-7 10 15,-6-9-6-15,1-1-3 0,16-1 9 16,-11-5-48-16,3 0-68 0,1-7-233 15,2-1-225-15,0-3 33 0</inkml:trace>
  <inkml:trace contextRef="#ctx0" brushRef="#br0" timeOffset="92579.06">19489 6268 1628 0,'0'0'67'16,"1"0"48"-16,-1 0 203 0,0 0-189 16,0 0-13-16,0 0-8 0,0 0 8 15,0 0 83-15,0 0-120 0,0 0-17 16,0 0-11-16,0 0 19 0,0 0 118 16,0 0-62-16,0 0 8 0,0 0-4 15,0 0 5-15,0 0-13 0,0 0 87 16,0 0-100-16,0 0-19 0,0-8-18 15,0-1-13-15,0-13 53 0,0 6-41 0,0-5 2 16,-6-5-28-16,-1-3-3 16,-8-44-23-16,7 30-17 0,-1-6-10 0,-1-5 2 15,0-6-4-15,-1-9-5 0,-11-79-113 16,12 68 39-16,0 2-29 0,0-1 21 16,2 5 1-16,-7-53-47 0,6 77 74 15,2 6-41-15,1 10-97 0,1 7-106 16,-5-11-513-16,4 28 309 0,2 3-163 15,2 1 113-15,-1 4 74 0</inkml:trace>
  <inkml:trace contextRef="#ctx0" brushRef="#br0" timeOffset="93638.27">18982 5150 1861 0,'0'-3'28'15,"-2"2"88"-15,2 1-20 0,0 0 5 16,0 0 15-16,0 0 22 0,0 0-2 15,0 0 101-15,0 0-136 0,0 0-1 16,0 0 0-16,0 0 8 0,4 0 6 0,-4-3 79 16,3 3-126-16,-3-3-24 0,3 3-20 15,-3-5 4-15,2 2-9 0,1-8 8 16,-1 4-15-16,1-3-7 0,1 0-3 16,1-3-6-16,8-16-3 0,-6 13 11 15,1 0 2-15,-1 1-3 0,2 0-4 16,-1 0-15-16,6-8 13 0,-7 14-8 15,0 1 14-15,-2 2-10 0,0 1-7 16,-1 2 18-16,1 0-29 0,-4 2 34 16,1 0-20-16,1 1 16 0,-1 0 10 15,7 0 2-15,-2 7-12 0,2 0-3 16,0 3-10-16,2 0 14 0,2 3-5 0,12 18 8 16,-13-15-9-16,0 0 3 15,-1-2 0-15,1-1 2 0,-2-1-1 0,7 6-3 16,-11-12 0-16,1-2-5 0,-1-1 7 15,-2 0-1-15,-1-2-4 0,1-1 14 16,-1 0 5-16,0 0 5 0,0 0-3 16,0-8 1-16,7-7-3 0,-5 7-9 15,1-3-5-15,0 0-4 0,-1 0 7 16,0 0-1-16,2-9 9 0,-4 12-10 16,-1 2-3-16,-1 1 8 0,0 1-7 15,1 2-2-15,-2 1-8 0,0 1 11 0,0 0-3 16,0 0-1-16,0 0-3 15,0 0-23-15,0 0 15 0,0 0-5 0,0 0 4 16,0 0 6-16,0 0 6 0,0 0 3 16,0 0-6-16,0 3 2 0,0-3 5 15,0 0-8-15,0 0 1 16,0 0-11-16,0 0 12 0,0 0-10 16,0 0 1-16,0 0 0 0,0 0 7 15,0 0-7-15,0 0-13 0,0 0 8 0,0 0-1 16,0 0-3-16,0 0-19 15,0 0-2-15,0 0-36 0,0 0 50 16,0 0-6-16,0 0-11 0,0 0-33 0,0 0-17 16,0 0-166-16,0 0 110 0,0 0-31 15,0 0-23-15,0 0-98 0,0 0-155 16,0 0-590-16</inkml:trace>
  <inkml:trace contextRef="#ctx0" brushRef="#br0" timeOffset="94349.78">19247 4925 930 0,'0'0'64'0,"0"0"33"0,0 0 37 0,0 0 30 16,0 0 84-16,0 0-146 0,0 0-20 15,0 0-25-15,0 0-7 0,0 7-2 16,0 3-10-16,0 0 17 0,-8 4 21 15,2 2 19-15,-1 5-10 0,-10 25 72 16,8-22-88-16,0 3 11 0,0-2 9 16,-1 0-21-16,0 0-10 0,-7 19-18 15,9-24-32-15,1-1-8 0,2-4 3 16,0-2-6-16,0 6 6 0,4-13 0 16,1-3-1-16,0 0-4 0,0-3-3 15,0 0-1-15,0 0 23 0,0 0 60 0,6-6 7 16,-3-1 9-16,2 0 1 0,0-4-59 15,7-17 19-15,-6 11-47 0,1-3 7 16,2-2-3-16,-2-2-9 0,1-1 1 16,10-30-10-16,-9 28 2 0,0-2 5 15,0 3-2-15,0-1 0 0,6-19 2 16,-8 25 6-16,1 4-2 0,-2 3 3 16,-1 2-7-16,0 3-4 0,0-3 0 15,-2 10-1-15,-1-1 1 0,-1 1 1 16,1 2-5-16,-2 0 5 0,2 0 6 15,0 0-8-15,2 0 3 0,-1 0-5 16,3 0 12-16,-1 0-3 0,12 6 5 16,-9 0-5-16,1 1 17 0,2 2 11 15,2 2-4-15,16 21 29 0,-13-11-40 16,1 2 7-16,1 2-13 0,-1 2 0 0,1 2-5 16,16 27-14-16,-18-30 9 0,0-2 0 15,-3-4 11-15,1-2-4 0,-2-4-4 16,6 6-14-16,-11-13-37 0,0-2-56 15,0-1-81-15,-4-2-92 0,4-2-464 16,-4 0 104-16,-3 0 40 0,0 0 107 16</inkml:trace>
  <inkml:trace contextRef="#ctx0" brushRef="#br0" timeOffset="96819.29">18664 4325 2408 0,'-2'-2'23'0,"1"-1"1"16,1 2 1-16,0 0-1 0,0 1-19 0,0 0 17 15,0 6 79-15,5 3-38 16,1 2-15-16,-3 4-22 0,2 3-15 16,0 2-4-16,9 25-9 0,-8-22 5 15,0-3 1-15,0-1 12 0,1-2-5 16,8 7 7-16,-10-15-11 0,2-1-5 15,0-2 2-15,-1-1 3 0,1-2-9 16,5-1 14-16,-6-2-12 0,-1 0 7 16,1 0-2-16,0-9-5 0,7-10-5 15,-7 6 0-15,0 0-2 0,0-3 2 16,-1-2 3-16,0-1-5 0,-1-20 9 0,-3 20 1 16,1 0 2-16,-2 2-3 0,0 3-2 15,0-7-12-15,0 14-11 0,0 3 3 16,0 4 13-16,0 0 2 0,0 0 13 15,7 6-4-15,0-1-4 0,2 2-5 16,0 0 1-16,1 1 6 0,11 9 8 16,-10-8-10-16,1-1 5 0,-1 0-7 15,1 0 4-15,-2-1 8 0,21 9-17 16,-21-12-11-16,9 0-155 16,-10-4-8-16,0 0-90 0,-2 0-151 15,0 0-166-15,0-9 66 0</inkml:trace>
  <inkml:trace contextRef="#ctx0" brushRef="#br0" timeOffset="97356.45">19081 4276 1609 0,'2'-7'93'16,"0"2"-10"-16,-1 5 42 0,1-6 10 16,-1 1-21-16,-1 5 13 0,0-9 78 15,2 9-111-15,-2-4-26 0,0 4-16 16,0 0-11-16,0 0-19 0,0 0-3 15,1 0-16-15,-1 0 57 0,1 6 11 16,2-1 3-16,-1 3 7 0,5 12-38 16,-3-7-23-16,0 2-10 0,-1 0-5 0,1 0 5 15,-1-1-4-15,2 10-1 0,-2-14-5 16,-1-3-4-16,-1-1 6 0,0-1 1 16,1-2-3-16,-1-1 1 0,-1-2 0 15,2 0-1-15,-1-7 8 16,2 0-5-16,0-1-8 0,-2-3 11 15,3-3-9-15,2-21 3 0,-2 15-9 16,1-2 8-16,-3 1 2 0,3-1-8 0,-2 3-1 16,4-12-12-16,-4 20 9 15,0 2 3-15,3 3-4 0,-5 3 12 16,4 3 1-16,2 0 8 0,-2 0-8 16,15 25 24-16,-13-16-19 0,-1-1-1 15,1 2-3-15,0 0 5 0,8 10 10 16,-2-4-19-16,-2-2-34 15,-4-9-31-15,-1 0-84 0,-2-3-70 16,2 1-94-16,0-2-133 0,7 0-759 16</inkml:trace>
  <inkml:trace contextRef="#ctx0" brushRef="#br0" timeOffset="97855.08">19463 3757 2330 0,'0'-1'3'0,"0"-1"0"0,0 2 0 16,0-1-8-16,0 1 0 0,0 0-3 16,0 0 42-16,0 6 18 0,5 11 92 15,-1-4-94-15,2 2-8 0,3 4-5 16,-2 3-1-16,3 2-2 0,9 26 8 15,-9-24-24-15,0-1-9 0,0 1-1 16,16 40 0-16,-17-47-4 0,-2-3 1 16,6 12 11-16,-8-17-16 15,-1-1 0-15,1-2 0 0,-2-2-7 0,2 4 9 16,-3-8 3-16,-2 1 7 0,0-3-5 16,0 2-14-16,0-1-10 0,-7-1-50 15,0 0 40-15,-1 0 10 0,-3 0 9 16,0-8 4-16,-18-3 0 0,-4 1-4 15,1 6 3-15,18 1 1 16,2 3 2-16,1 0-3 0,2 0 1 16,1 7 0-16,-2 9 19 0,7-6-1 15,1-1 12-15,0 3-8 0,2 0-7 0,0 12 9 16,8-13-8-16,1-1-2 0,-2-3-5 16,1 2 3-16,2-4 0 0,14-1 4 15,-10-4-26-15,0 0-56 0,0-10-86 16,2-2-92-16,15-19-652 0,-16 15 342 15,-2-1 91-15</inkml:trace>
  <inkml:trace contextRef="#ctx0" brushRef="#br0" timeOffset="98202.76">19665 4100 1815 0,'7'11'8'0,"-3"-6"23"0,1-2 26 0,-1 0 26 15,2-3 21-15,-1 0-3 0,8 0 52 16,-6-8-113-16,1 0-21 0,2-3-13 16,-1 0 0-16,1-4-3 0,7-15 1 15,-9 14-5-15,-1 0 1 0,-2 1 0 16,1 1 1-16,-3-10 7 0,-3 13-5 16,0 1-5-16,0 1 4 0,-7 1-11 15,-2 1-2-15,-9-1 1 0,8 8 10 0,2 0 6 16,-1 0-8-16,-1 6 8 15,3 4 1-15,-6 17 96 0,9-12-23 0,-1 3 7 16,2-1-35-16,3 2-18 0,0-1-15 16,0 16-1-16,0-18-16 0,5-1 3 15,0-2-1-15,2-2-1 0,11 5-8 16,-8-13-9-16,2-3-42 0,2 0-48 16,1-7-69-16,0-1-108 0,18-16-746 15,-16 9 497-15,-1-1 112 0</inkml:trace>
  <inkml:trace contextRef="#ctx0" brushRef="#br0" timeOffset="98570.72">19844 3938 1815 0,'0'2'-1'0,"-2"0"8"16,2-2 25-16,0 0 90 0,9 0-40 16,-2-7-18-16,0 0-7 0,1 2 4 0,11-4 13 15,-9 9-46-15,1-3-9 16,1 3 6-16,0 0-1 0,12 0 75 0,-13 0-31 16,-1 6 18-16,0 1 14 0,-3 2-15 15,1 0-1-15,1 13 50 0,-7-10-88 16,0 0-8-16,-2 1-11 0,0-1-3 15,0 12 3-15,-7-13-13 0,7-2-1 16,-5-1 9-16,5-2 8 0,0-1 28 16,-4-2 137-16,4-3-98 0,0 0-39 15,-3 0-39-15,3-7-18 0,-5-8-15 16,1 4 15-16,4-3-9 0,0-1 5 16,0-3-10-16,0-2-38 0,0-21-176 0,7 20 40 15,-2 2-39-15,2 0-31 16,-2 3-59-16,9-10-611 0,-8 16 356 0,-1 2 92 15</inkml:trace>
  <inkml:trace contextRef="#ctx0" brushRef="#br0" timeOffset="99177.01">20144 3650 2457 0,'-4'0'17'15,"4"0"2"-15,-4 0 4 16,4-2 10-16,0-1-24 0,0-2-4 16,0-3-7-16,0-2 3 0,8-4-4 0,6-20-2 15,-6 15 4-15,-1 0 2 0,1 0-1 16,-1 1 1-16,1-12 4 0,-8 16 1 16,0 3-2-16,0 0-2 0,0 1-4 15,-7 1 0-15,-7-6 16 0,5 8-5 16,1 2 1-16,1 2-7 0,-2 1-6 15,-7 2-10-15,9 7 12 0,0 3 6 16,2 2 15-16,-2 5 13 0,3 2 9 16,-2 32 94-16,6-20-75 0,0 3 1 0,0 2-18 15,0 2-17-15,16 36 14 0,-9-39-23 16,0-1 24-16,0-3 8 0,2-1-10 16,-1-4-1-16,7 17-22 0,-6-26-5 15,-2-4-10-15,1 0-5 0,-2-5 4 16,6 4 11-16,-8-9-3 0,0-1 6 15,0-1-6-15,-1-1 6 0,1 0 3 16,-1 0-1-16,1-9-10 0,-1 0-6 16,-1 0-2-16,1-3 6 0,-1 1-12 15,3-18 10-15,-2 12-6 0,0 0 1 16,0-1-1-16,0 0-3 0,4-13 2 16,-3 17-13-16,1 3 13 0,0 1-4 0,0 3-3 15,0 3 14 1,16 4-3-16,-7 8 16 0,-7 1-7 0,0 1 5 15,0 0 2-15,1 2-5 0,-3 1-1 16,8 15 1-16,-9-14-4 0,1 0-7 16,-1-1 3-16,1 1 1 0,2 7-7 15,-4-13-10-15,0 0-57 0,-1-3-79 16,0 0-87-16,3-3-812 16,-3-2 475-16,-1-7 51 0</inkml:trace>
  <inkml:trace contextRef="#ctx0" brushRef="#br0" timeOffset="99322.04">20354 3416 3048 0,'0'-11'11'16,"0"5"4"-16,0-1 23 0,0 1 33 16,-6 5-42-16,6 1-32 0,-5 0 0 15,0 0-26-15,0 0-100 0,-2 14-424 16,4-8-29-16,0 2-94 0,3 0 107 15</inkml:trace>
  <inkml:trace contextRef="#ctx0" brushRef="#br0" timeOffset="99700.19">20577 3223 2345 0,'0'-2'-12'0,"0"2"3"16,0 0-2-16,0 0 30 0,0 8 43 16,7 18 118-16,-2-9-93 0,1 5-31 15,1 4-24-15,0 2-7 0,7 37-7 16,-5-32-10-16,-1 1-1 0,-1 1-1 0,2 0-4 16,-2-1 3-16,8 29-36 15,-10-34-51-15,1-3-65 0,-3-3-70 0,-2 0-85 16,1 12-600-16,-2-22 420 0,0-2 102 15</inkml:trace>
  <inkml:trace contextRef="#ctx0" brushRef="#br0" timeOffset="99851.43">20637 3688 2206 0,'-7'-37'93'16,"4"21"-11"-16,2 1 14 0,1 1-17 15,0 2 10-15,7-8 61 0,1 11-94 16,2 3-29-16,3-3-16 0,3 2-4 15,2 0-9-15,22-8-1 0,-19 8-105 16,2-2-126-16,1-1-214 0,0-3-271 0</inkml:trace>
  <inkml:trace contextRef="#ctx0" brushRef="#br0" timeOffset="101591.72">23562 7051 2228 0,'-5'2'50'0,"0"0"46"0,0-1 38 16,-4 2 225-16,4-1-186 0,0-2 5 15,0 0-11-15,1 1 5 16,-1 0-31-16,-7 0 34 0,7-1-127 0,-2 1-9 16,0 1 1-16,-2 0-8 0,-1 0-1 15,-11 5-8-15,0 0-21 16,-2 2-6-16,12-4 7 0,0 0-2 16,0 0-2-16,1 0-3 0,-1 1 2 15,-11 6-7-15,13-6 10 0,0 0-35 16,1-1-56-16,1 1-94 0,2-2-144 15,-3 3-566-15,5-5 354 0,2-1-72 16,1-1 58-16,0 0 87 0</inkml:trace>
  <inkml:trace contextRef="#ctx0" brushRef="#br0" timeOffset="102180.56">23366 6813 1972 0,'0'-6'10'15,"0"2"14"-15,0 0 2 0,0 2 10 16,0 2-6-16,-5 0 49 0,-2 0-38 16,2 9 2-16,-2 0-15 0,-1 1-11 15,-1 3-7-15,-9 20 51 0,8-14-2 16,1 3 16-16,-1 0-8 0,2 1-18 15,0 0-16-15,-4 17-16 0,7-23-17 0,2-2-2 16,1-2 2-16,2-3 3 0,0-1 7 16,0 3 14-16,0-8-12 0,6-1-1 15,0 0-1-15,-1-2 10 0,2 1-1 16,12-2 13-16,-7 0-25 0,1 0-1 16,2-9 1-16,1 1-36 0,0-1-102 15,14-6-596-15,-16 8 49 0,-3 1 101 16</inkml:trace>
  <inkml:trace contextRef="#ctx0" brushRef="#br0" timeOffset="103354.74">23315 7061 974 0,'0'0'66'0,"0"0"51"0,0 0 37 15,0 0 40-15,0 0 82 0,0 0-166 16,0 0-18-16,0 0-3 0,0 0-6 16,0 0 1-16,0 0 63 0,0-5-76 15,0 5-10-15,0 0-7 0,0 0 3 16,0 0-11-16,0 0 31 0,0 0-53 16,0 0-1-16,0 0-5 0,0 0-10 15,0 0 7-15,0 0-10 0,0 0 3 0,-3 0-5 16,3 0 5-16,0 0-5 0,-5 0-19 15,3 0-10-15,1 0-20 0,-1 0-34 16,-1 0-35-16,1 0-36 0,-3 0-142 16,3 0 164-16,-1 0 46 0,1 4 32 15,0-4 13-15,0 0 32 0,-1 0 10 16,1 0 0-16,1 0-2 0,0 0 1 16,1 0 9-16,-3 0 34 0,3 0-23 15,0 0 0-15,-1 0-2 0,0 0-2 16,0 0 9-16,1 0 16 0,0 0-30 0,0 0-13 15,0 0-7-15,0 0 3 0,0 0-5 16,0 4 51-16,0 1 18 0,0 0 31 16,0 1 12-16,6 3-11 0,5 11 65 15,-4-9-103-15,0 3-8 0,1-2 2 16,1 1-8-16,1 0-7 0,13 13 20 16,-11-15-40-16,-2 0-3 0,2 0 0 15,-1-1-1-15,0-2-4 0,7 7 11 16,-8-9-12-16,-2 0 0 0,0 0 0 15,0-2-7-15,-1-1-34 0,5 3-279 16,-7-4 12-16,-1-1-217 0,-1 0-100 0,-1-1 66 16</inkml:trace>
  <inkml:trace contextRef="#ctx0" brushRef="#br0" timeOffset="104337.83">22363 7543 1397 0,'-2'0'46'15,"2"0"16"-15,0 0 13 0,0 0 60 16,0 0-101-16,0 0-12 0,0 0-25 15,0 0 2-15,0 0-17 16,0 0 13-16,0 5 5 0,6 7-3 16,-2-7 9-16,0 3 28 0,1 0 16 15,0 1-10-15,0 0-4 0,4 9-32 0,-4-11 0 16,-1 1 11-16,-1-2 4 0,1 1 12 16,0-3-10-16,3 4 10 15,-2-5-20-15,-1 0 3 0,0-1-6 16,1-2 6-16,-1 0 12 0,5 0 52 0,-3 0-39 15,0-7-12-15,0-1-5 0,2-1-3 16,-1-2-3-16,5-14 9 0,-6 11-5 16,-1-1 0-16,-2 1 0 0,0 0 4 15,-3 2-9-15,0-12 8 0,0 13-12 16,-7 2-1-16,0 2-2 0,-3-1-2 16,0 2-1-16,-11-1-20 0,10 4 4 15,-1 1-7-15,1 2-7 0,0 0-18 16,2 0-36-16,-6 7-222 0,9 0 70 15,1 1-49-15,2-1-93 0,1 0-53 0,2-1 85 16</inkml:trace>
  <inkml:trace contextRef="#ctx0" brushRef="#br0" timeOffset="104865.43">22497 7433 1443 0,'3'0'50'0,"-3"0"32"15,3 0 30-15,0 0 3 0,-3-3-16 16,0 3 26-16,3 0-99 0,-3 0-16 16,0 0-7-16,3 0 5 0,-2 0 9 0,4 0 37 15,-1 0-36-15,0 5-2 0,0-1-3 16,2 0 1-16,1 2 4 0,7 4 6 15,-7-5-24-15,0 1 1 0,1 0 2 16,0 0-3-16,-1-1 8 0,5 6-11 16,-9-6 3-16,1-3-1 0,-1 1 8 15,0-1 7-15,-1-2 13 0,0 0 57 16,-2 0-25-16,0 0 14 0,0 0 16 16,0 0 4-16,0-5-22 0,0-5-1 15,0 5-63-15,0-3-4 0,0-2-5 16,0-1-1-16,0-3-2 0,-7-14-2 0,7 13 0 15,-5 2-47-15,5 0-47 0,-4 3-50 16,4 2-57-16,0-4-285 0,0 9 135 16,0 0-102-16,0 2 39 0,0 1 71 15</inkml:trace>
  <inkml:trace contextRef="#ctx0" brushRef="#br0" timeOffset="105267.69">22761 7414 1127 0,'2'0'87'16,"-1"0"45"-16,3 0 30 0,-2-7 8 15,0 1-80-15,4-11-17 0,-4 7-46 16,1-1-7-16,-1 0-9 0,0-1 13 0,-1 1-20 15,0-10 56-15,-1 11-33 16,0 1 10-16,0 0-2 0,-5 2-5 0,5 0 3 16,-14-4 9-16,7 7-34 0,1 2-4 15,1 0 3-15,0 2-10 16,-4 0-11-16,4 16 1 0,3 3 13 16,2 2-6-1,6 15 3-15,-1-26 3 0,6 12 4 16,-5-12 5-16,1-2 0 0,1 0-7 15,-1-1-1-15,2 0 0 0,9 1 6 16,-10-7-9-16,1-1-48 0,-1 0-87 16,2 0-177-16,-3-5-200 0,8-8-402 15</inkml:trace>
  <inkml:trace contextRef="#ctx0" brushRef="#br0" timeOffset="105577.46">22812 7221 578 0,'0'5'5'0,"7"3"188"16,-1-2-6-16,0-1 3 0,0 1-5 15,0 0-177-15,0-1 5 0,6 8 153 16,-5-8-88-16,-2 1-8 0,0-2-66 15,0 1-5-15,-2-2 8 0,3 3 117 0,-6-4-24 16,2-1 21-16,-1 0-20 0,-1-1 269 16,0 0-232-16,0 0-5 15,0 0 1-15,0 0 63 0,0-7-156 16,0 2-30-16,0-2-10 0,0 0-5 16,-7-2 2-16,3-11-18 0,4 9 9 15,-4-2-61-15,4 2-53 0,0-2-64 16,0 3-64-16,0-9-333 0,0 11 110 15,0 0-42-15,0 2 80 0</inkml:trace>
  <inkml:trace contextRef="#ctx0" brushRef="#br0" timeOffset="106572.31">22888 6965 1909 0,'-4'-3'80'0,"1"1"3"0,2-1 17 15,-1 1-13-15,-2-2-12 0,2 0-30 16,-2-5-15-16,0 3-36 0,1 0 0 16,1-2 6-16,-1 0 3 0,0-1-1 15,-3-11 9-15,2 10-13 0,1 0 8 0,0 1-4 16,-2 0-2-16,0-1 5 0,-7-8-4 15,5 9 7-15,-1 0-6 0,0 0 0 16,0 0 0-16,1 2 3 0,-6-4-2 16,8 8-5-16,2 0-8 0,0 3-4 15,1 0-1-15,1 0-1 0,1 18-7 16,0-7 21-16,0 2 3 0,7 5-1 16,0 3 2-16,2 2-4 0,10 27 3 15,-7-25-3-15,0 2 2 0,1-2-2 16,-1-1 3-16,1-1 5 0,11 19 5 15,-11-23-4-15,-2-1 6 0,0 0 2 0,-1-4 3 16,-2 0-7-16,8 12 3 0,-9-15-15 16,0-1 5-16,-3-1 7 0,1-1-8 15,-2-1 6-15,1 5-2 0,-2-9 1 16,-1 0 17-16,0-1 12 0,-1-2 17 16,0 1 17-16,0-1 89 0,0 0-105 15,0 0-27-15,0 0-30 0,0 0-6 16,0-6 3-16,-5-4-4 0,-1 5 6 15,1-2-7-15,1-1 1 0,0 1 1 0,4-3 1 16,-7-13 0-16,7 10 0 16,0-1-9-16,0-1 2 0,0-1-16 0,0 1 12 15,0-17-11-15,0 17 32 16,7-1-6-16,-3 2 6 0,1 0-5 0,-1 2-3 16,3-11-10-16,-4 13 3 0,-1 0-21 15,1 2-17-15,-1 0-22 0,-1 1-15 16,3-7-58-16,-4 6 67 0,1 1-3 15,0 0-4-15,-1 0 0 0,0 0 7 16,0-4-40-16,0 5 42 0,0 0 1 16,-6 1 10-16,1-1 6 0,-1-3 21 15,-3 2 40-15,2-2 5 0,3 1-4 16,-1 0 7 0,0-2 36-16,2 1 48 0,2 4-39 15,-1 1-6-15,1 0 7 0,-1 2-13 16,1 0 3-16,1-1 32 0,0 3-47 15,0 0-10-15,0 0-9 0,0 0-8 16,0 0-6-16,0 0-18 0,0 0 16 16,0 0 4-16,0 6 5 0,5 0 3 15,0 0 0-15,5 10 5 0,-3-6 0 16,1 1-5-16,0 2 5 0,0-1-8 16,1 1-5-16,7 13 0 0,0 0-3 15,-4-5 2-15,-6-13 1 16,-1 1-62-16,-2-4-124 0,0 1-222 0,0-2-115 15</inkml:trace>
  <inkml:trace contextRef="#ctx0" brushRef="#br0" timeOffset="106774.11">22861 6490 2465 0,'-4'-7'34'16,"0"2"5"-16,1 0 2 0,0 1-30 0,2 1-3 15,-1-1-19-15,1 2-53 0,1 1-91 16,0 1-145-16,0 0-238 0,0 0-48 16</inkml:trace>
  <inkml:trace contextRef="#ctx0" brushRef="#br0" timeOffset="107151.42">22980 6384 2328 0,'0'-7'22'16,"0"3"35"-16,0-1 20 0,0-2 148 15,0 6-140-15,0 0-18 0,0 0-34 16,0 1-10-16,0 0-16 0,0 0 0 16,0 0-12-16,5 0 7 0,1 8 3 0,0 2 2 15,3 1 9-15,11 18 12 0,-6-12-19 16,0 4-3-16,1 0-1 0,1 1 1 15,-2 1-3-15,15 22 7 0,-16-24-9 16,-1 0 0-16,-1-2-8 0,-1-2-13 16,-2 0-39-16,7 12-210 0,-9-17 71 15,0-2-34-15,-1-1-31 0,0-3-116 16,-2-1-81-16,1 1-369 0,-2-4 608 16</inkml:trace>
  <inkml:trace contextRef="#ctx0" brushRef="#br0" timeOffset="107309.13">23107 6584 1511 0,'0'-5'21'0,"0"0"37"15,8-4 155-15,0 4-102 0,2 1-34 16,-1-3-30-16,1 1-15 0,13-10-9 16,3-1-14-16,-1-2-113 15,-1-1-571-15,-5 3-267 16</inkml:trace>
  <inkml:trace contextRef="#ctx0" brushRef="#br0" timeOffset="112512.55">10847 3996 2255 0,'-3'-2'43'16,"1"0"18"-16,2 2 22 0,-1 0-11 16,-1 0-16-16,2 0 13 0,0 0-50 15,0 0-10-15,0 0-4 0,0 0-9 16,8 0 10-16,14 5 124 16,9 5 84-16,17 1-53 15,10 0-37-15,8-2-35 16,4-1-27-16,-2-3 6 15,-6-5-21-15,-32 0-36 0,-2 0-1 16,-2 0-4-16,0 0 2 0,-3 0-7 16,20-6-3-16,-21 1-28 0,-2 5-60 15,1 0-121-15,-3-4-170 0,0 4-276 0,14 0-841 16</inkml:trace>
  <inkml:trace contextRef="#ctx0" brushRef="#br0" timeOffset="123742.2">19836 8416 1721 0,'-12'-5'27'15,"2"0"36"-15,0 1 35 0,2 3 6 16,-11 1 97-16,9 0-114 0,1 0 0 16,-1 6-4-16,0 0-14 0,-10 11 38 15,8-6-76-15,0 4-13 0,-1 4-11 16,1 4-10-16,0 6 10 0,-10 43 74 15,12-30-27-15,2 4-14 0,3 5-26 16,2 1-9-16,3 59-1 0,8-56-9 0,5 4 8 16,2 0-1-16,5 0 51 15,7 2 16-15,39 60 67 0,-27-61-119 0,6-1-7 16,5-2-5-16,2-4-2 0,61 40 1 16,-57-57 1-16,3-6 1 15,1-8-3-15,-1-8 4 0,-2-14-5 16,99-12-2-16,-71-25-1 0,-50 12 0 15,-3-1-6-15,-6-4-6 0,-8-3 18 16,0-4 3-16,1-46 13 0,-19 36-32 16,0-2-27-16,-8-4-7 0,-2-1-3 15,-24-58-14-15,13 56 36 0,-2-1-14 16,-2-2 19-16,-2-1-11 0,-2 0 14 16,-35-60 5-16,29 63 12 0,-1 1 10 15,-4 5-1-15,-1 5-2 0,-48-23 9 16,43 47-9-16,-4 5-6 0,-3 6-6 0,-5 11 1 15,-1 0 5-15,-64 17-39 0,59-2-64 16,-1 4-81-16,0 5-73 0,2 6-131 16,4 6-214-16,-43 51-412 0</inkml:trace>
  <inkml:trace contextRef="#ctx0" brushRef="#br0" timeOffset="127535.33">22530 9729 1601 0,'0'0'202'16,"0"0"95"-16,0 0-35 0,0 0-119 15,0 0 14-15,0-1 2 0,0 1 8 16,0-2 134-16,0 1-268 16,5 0-16-16,-5-2-10 15,0 1-3-15,4 0-4 0,-4 1 1 16,5-1-5-16,-2-1 1 0,2 1 2 16,0-2 4-16,9-1-10 0,-5 3 2 15,1 2-1-15,0 0 11 0,1 0-5 16,0 0 3-16,11 13 6 0,-11-5 2 0,-1 2-3 15,0 3-3-15,-1 1 6 0,-3 2-11 16,2 22 9-16,-7-17-8 0,-1-2 0 16,0 2-3-16,0-1 3 0,-6-1-2 15,-6 15 3-15,6-19-2 0,0-3-2 16,1-1 4-16,-1-3 1 0,2-2-3 16,1 1 12-16,0-6-10 0,3-1-7 15,0 0-14-15,0 0-19 0,0 0-1 16,0-7-44-16,0 0 58 0,0-3-16 15,0-3 19-15,6-3-1 0,-1-3 1 16,7-25 18-16,-6 19 5 0,0 2-3 0,1 0-6 16,0 1-16-16,0 3-1 15,5-10-19-15,-8 18 35 0,-1 3-6 0,0 2 3 16,-1 3-3-16,0 3-1 0,-2 0 1 16,0 7 16-16,0 3 8 0,0 1-4 15,0 3 0-15,-6 2 0 0,6 23 9 16,0-17 3-16,0 0 2 0,0-3-6 15,0 2-3-15,0-2 1 0,13 14 2 16,-6-21-6-16,1-1-13 0,1-2 3 0,0-2-5 16,0-3-18-16,11-4-199 15,-9 0-25-15,1-9-144 0,-1-2-229 16,-1-1 13-16,1-2 111 0</inkml:trace>
  <inkml:trace contextRef="#ctx0" brushRef="#br0" timeOffset="128056">23057 9944 3036 0,'-4'-6'73'0,"4"-1"41"15,-4 4 39-15,4 0 2 0,-4 1 32 16,4 2-141-16,0 0-53 0,0 0-4 16,0 0 15-1,0 15-4-15,0 5-13 16,5-8-7-16,1 1-15 0,-2 1-43 0,0 2-58 16,-1-3-92-16,3 13-419 15,-3-13 264-15,-1-3-93 0,1-2-114 0,-1-1 73 16</inkml:trace>
  <inkml:trace contextRef="#ctx0" brushRef="#br0" timeOffset="128314.86">22964 9400 1634 0,'-3'0'-10'0,"-1"0"5"16,1 0-8-16,1 0 20 16,0 0-7-16,2 0-38 0,0 0-45 0,-1-5-48 15,1 2-76-15,0-2-54 0,0-1-293 16,0 4 358-16</inkml:trace>
  <inkml:trace contextRef="#ctx0" brushRef="#br0" timeOffset="129226.63">22923 9250 1682 0,'0'-4'22'16,"0"2"103"-16,0 0-15 0,0 1 9 16,0 0-5-16,0 1 5 0,0 0-20 0,0 0 40 15,0-1-101-15,0-1-22 16,0 2-12-16,0 0 3 0,0-2-11 0,0 0 4 15,0 1 1-15,0-1 7 0,0-1-6 16,7-1 4-16,-2-1-4 0,7-7-1 16,-5 4-4-16,2-1 0 0,-1 1 6 15,2 0-2-15,1 0-1 0,-2 2 4 16,9-4-3-16,-8 7-1 0,-2 1 0 16,-2 2 5-16,1 0-3 0,-1 0 9 15,2 8 0-15,-5 0-6 0,-2 2 1 16,1 2 5-16,-2 2 4 0,0 2 1 0,-6 18 9 15,0-15-16-15,1-1 8 0,-1-2 4 16,0-1 2-16,1-3 3 16,-4 7 13-16,5-12-26 0,1-1 2 0,3-2-2 15,-2-2-4-15,2-2-1 0,0 2-5 16,0-2-6-16,0 0 0 0,0 0-6 16,0 0 4-16,0-8 7 0,6-8-5 15,7-3 7-15,-5 8-4 16,11-11-3-16,-9 11-2 0,1 1 5 15,1 2 2-15,-1 1-7 0,1 3 5 16,10-3-17-16,-12 6 13 0,-1 1 2 16,-2 0 9-16,-1 0 0 0,0 8-2 0,2 9 41 15,-4-7-6-15,-2 2 11 16,0 0-8-16,-2 2 21 0,0 0 2 0,0 14 30 16,-5-14-75-16,-1 0-14 0,1-1 2 15,-1-1-5-15,0 1 1 0,-6 9-7 16,4-12-6-16,0-3-39 0,0 1-67 15,1-3-84-15,0-1-78 0,-7 0-395 16,1-4-281-16,7 0 497 16</inkml:trace>
  <inkml:trace contextRef="#ctx0" brushRef="#br0" timeOffset="129653.99">23281 9128 2029 0,'2'-5'64'15,"-2"3"-8"-15,0 2 89 0,0 0-54 16,0 0 7-16,0 5 2 0,0 2-4 0,0 11 29 16,0-7-91-16,0 2-16 0,0 0-14 15,0 1 3-15,7 1-3 0,7 12-6 16,-6-15 2-16,0-2-5 0,1-1 5 16,1-1 0-16,0-3 3 0,10-2 13 15,-10-3-9-15,1 0 0 0,-1-6-3 16,1-2 12-16,-1-1 22 0,7-13 75 15,-9 10-49-15,-1-1 6 0,-1 1 14 16,-2 0 11-16,-1 0-4 0,-3-6 14 0,0 10-83 16,0 0-21-16,-9 3-4 0,1-1-18 15,-3 2-71-15,-15-1-276 0,13 5 68 16,-4 0-27-16,1 0-82 0,0 6-217 16,1 2 43-16</inkml:trace>
  <inkml:trace contextRef="#ctx0" brushRef="#br0" timeOffset="130072.69">23610 8975 2125 0,'0'0'18'0,"0"0"21"0,-5 0 18 16,5 0 16-16,-12 16 42 0,7-8-79 15,2 2-15-15,3 1-11 0,-4 0-3 16,4 1-6-16,0 13 3 0,0-12-5 16,7-1 3-16,0-2-1 0,0 0 2 15,2-2-1-15,10 4-5 0,-9-9 0 0,0-1 3 16,1-2 5-16,-1 0-1 0,-1 0 2 15,9-12 24-15,-10 5 0 0,0 1 7 16,-1-1 1-16,-1 0 8 0,0-1-4 16,2-6 55-16,-5 8-29 0,0 0 3 15,-3 0-2-15,0 1-2 0,0 0-21 16,-7-4 13-16,-1 6-42 0,-1-1-14 16,-5 1-1-16,0 1-9 0,-3 1-15 15,-21 1-151-15,17 0 15 0,1 5-76 16,0 1-66-16,2-1-234 0,0 1-112 15</inkml:trace>
  <inkml:trace contextRef="#ctx0" brushRef="#br0" timeOffset="132740.68">21919 9704 1746 0,'0'-6'47'0,"-6"2"51"0,6 1 43 16,-7-1 26-16,1 2-10 16,-7 1 72-16,5 1-152 0,0 0-36 0,0 0-28 15,0 9-8-15,0 2-8 0,-7 19 38 16,8-8 4-16,3 4 9 0,1 6 6 16,3 4-19-16,0 5 5 0,17 47 12 15,-6-43-33-15,3-1-5 0,1-3 3 16,2-3-6-16,1-4-4 0,21 18-14 15,-20-34 8-15,2-5-5 0,-1-4 3 16,0-9 4-16,0 0-1 0,17-13 40 16,-19-4 3-16,0-5 9 0,-2-3 6 0,-1-5 15 15,-2-3-4-15,8-40 65 16,-13 36-85-16,-2-1-5 0,-3 2 2 16,-3 1-1-16,0 0 0 0,-9-27 1 0,-2 34-41 15,-2 1-3-15,-4 2-12 0,-2 2 5 16,-3 2 3-16,-31-11-48 0,23 19-5 15,-1 4-56-15,1 4-81 0,1 5-107 16,0 0-81-16,-19 9-670 0,29 2 409 16,3 2 110-16</inkml:trace>
  <inkml:trace contextRef="#ctx0" brushRef="#br0" timeOffset="133009.68">21867 10126 2589 0,'-13'0'1'16,"9"0"0"-16,4 0 4 0,0 0 7 0,0 0 46 15,0-12 115-15,15 0-27 16,6-10-92-16,12-7-28 16,9-3-22-16,-20 17-74 0,1 1-104 15,1 0-131-15,-1 4-279 0,-1 2-113 16</inkml:trace>
  <inkml:trace contextRef="#ctx0" brushRef="#br0" timeOffset="133882.17">22099 10662 2223 0,'-4'0'43'0,"-1"0"170"16,3 0-38-16,2 0 13 0,0 0 5 0,0 0 23 16,0 0-8-16,0-6-23 15,0 6 106-15,0-7-167 0,0 7-3 0,0-3-5 16,0 3-3-16,0 0-5 0,0-12 117 16,6 5-122-16,0-4-13 0,2-4-20 15,2-4-8-15,3-4-6 0,21-32 87 16,-14 25-72-16,1 0 10 0,3 0-40 15,-1 1-104-15,42-38-711 16,-46 53 484-16,-3 3 36 0,11 11-636 16,-17 11-63-16,-1 8 30 0,0 7 195 15</inkml:trace>
  <inkml:trace contextRef="#ctx0" brushRef="#br0" timeOffset="189617.55">20568 4194 1179 0,'0'0'74'16,"0"0"167"-16,0-3-81 0,0 0-18 15,0-1 8-15,0 1 23 0,0-3 177 0,0 1-63 16,0 1-27 0,0 3-29-16,0 1-33 15,0 0-176-15,0 0-14 0,0 0-10 16,0 0-5-16,0 0 0 0,0 0-8 15,0 0-2-15,0 8-7 0,0-3 21 16,6 1 3-16,-2 1 0 0,0 3 5 16,3 2-2-16,6 20 11 0,-6-14-16 15,0-1 2-15,0 1-1 0,2-1-4 16,-2-2 15-16,7 11-2 0,-6-15-8 0,-1-2-17 16,1-2 4-16,-1-3-4 15,0 1-1-15,8-3-15 0,-10-2 23 0,2 0 4 16,-1-5 12-16,0-2 0 0,1 0 6 15,4-14 4-15,-6 9-5 0,0-1-11 16,-3-2 10-16,3-2-6 0,-2-3-14 16,1-20 5-16,-4 21 0 0,1 0 13 15,-1 0-12-15,0 3 11 0,0 1-3 16,0-8 8-16,0 16-10 0,0 1 8 16,-5 2-8-16,5 1-16 0,0 3-8 15,0 0-39-15,0 0 38 0,0 0 12 16,0 5 5-16,0 0 8 0,0 1-1 0,15 8-6 15,-9-6-1-15,3 1 1 0,-2 3 10 16,2 1 0-16,-2 1 5 0,6 19 4 16,-8-14-5-16,1 1-13 0,-2 0 10 15,-2 2 7-15,-1-3-5 0,0 20 8 16,-1-19-14-16,0-3 2 0,0 0 8 16,-6-1 1-16,-2-2-3 0,-5 13 6 15,4-14-25-15,1-1 12 0,-2-1-5 16,0-1 1-16,0 0 7 0,-12 3-170 15,11-7-55-15,-21 1-1028 16,22-7 618-16,0 0 131 0</inkml:trace>
  <inkml:trace contextRef="#ctx0" brushRef="#br0" timeOffset="190005.67">21049 4105 1876 0,'0'0'32'0,"-5"0"105"15,5 0-22-15,0 0-5 0,0 0 1 16,0 0-11-16,0 0-30 0,0 0-16 16,0 0-57-16,0 0-5 15,5 0-3-15,-2 0 4 0,1 0 14 0,0 0-4 16,1 0 3-16,1-2 3 0,10-1-1 15,-8-1-10-15,3 2-16 0,-1-2-38 16,0 2-57-16,1-1-63 0,9-1-437 16,-11 1 127-16,-2 2 13 0,-2 0 108 15</inkml:trace>
  <inkml:trace contextRef="#ctx0" brushRef="#br0" timeOffset="190197.47">21081 4240 1921 0,'-4'4'32'0,"3"-4"22"0,0 0 101 15,1 0-75-15,0 0-25 0,0 0-14 16,0 0 1-16,6 0-7 0,4-7 25 16,-3 2-43-16,1 0-9 0,2 0 1 15,0 0-7-15,2-1-25 0,11-6-308 16,-10 5-179-16,-2 2-96 0,-1 0 92 15</inkml:trace>
  <inkml:trace contextRef="#ctx0" brushRef="#br0" timeOffset="191117.76">21454 3733 1748 0,'-3'-3'101'0,"3"2"-7"0,0 1 35 16,-2-1-22-16,1 1-1 0,0 0-15 15,-2-1 50-15,2 1-94 0,1 0-17 16,-2 0-28-16,1 0-10 0,0 0-6 15,-1 7-7-15,1 1 17 0,0 2 3 16,1 2 2-16,0 4-2 0,0 4 12 16,0 25 35-16,5-21-19 0,1-1-9 15,-1-1-4-15,1-2-6 0,1-2-5 0,7 9 5 16,-7-15-10-16,1-3 6 16,-1-1-8-16,2-2 5 0,0-1-3 0,9 1 0 15,-8-6 0-15,0 0 11 0,1 0-8 16,0 0 2-16,1-7 3 0,10-7 2 15,-11 7-2-15,-1-1-3 0,-1 1-4 16,0-2 1-16,0 1 4 0,5-7 25 16,-9 7 6-16,0 1 18 0,-1-1 15 15,-2 0 0-15,-1-2-7 0,-1-11 36 16,0 10-60-16,0-1-9 0,-7-2-14 16,-2 0-8-16,1 0-1 0,-15-13-7 0,9 13-3 15,-2 1 3-15,-1 0-11 16,-2 1-35-16,0 2-23 0,-17-5-223 15,19 8 94-15,-1 0-46 0,4 4-60 0,0-1-108 16,3 2-142-16,-8 1-296 0</inkml:trace>
  <inkml:trace contextRef="#ctx0" brushRef="#br0" timeOffset="191878.84">21544 3879 1575 0,'0'1'63'15,"0"0"55"-15,0-1 39 0,0 0 44 16,0 0-20-16,0 0 109 0,0 0-187 16,0 0-38-16,0 0-22 0,0 0-18 15,0 0-1-15,0-4 2 0,3 4-24 16,-3 0-11-16,4-3 5 0,-4 0 6 0,3 1-2 15,6-5-6-15,3-1-14 16,-3 4-67-16,12-8-335 0,-10 6 50 16,-1 3-185-16,1-1 18 15</inkml:trace>
  <inkml:trace contextRef="#ctx0" brushRef="#br0" timeOffset="192308.56">21897 3905 697 0,'0'12'-5'0,"0"0"5"0,0-1-9 16,0 10 18-16,5-11-13 0,2-2 8 16,-1 0-13-16,1-1 9 15,9 3 85-15,-7-7 16 0,0-1 33 16,0-1 19-16,0-1 24 0,-1 0-1 0,4 0 127 15,-7 0-176-15,0-7-8 0,-1 1 3 16,-1 1 12-16,-1 0-6 0,0-6 100 16,-1 5-161-16,-1 0-18 0,0-1-24 15,0 0-6-15,-15-6 13 0,6 7-28 16,0-1-2-16,-1 0-4 0,-2 1-19 16,2 0-46-16,-11-3-240 0,10 6 37 15,2 1-113-15,1 2-166 0,1 0 12 0,0 0 109 16</inkml:trace>
  <inkml:trace contextRef="#ctx0" brushRef="#br0" timeOffset="192680.51">22262 3490 2417 0,'-2'-3'47'0,"-1"3"29"0,3-3 25 0,-1 3-18 15,1 0-23-15,0 0-23 0,0 0-37 16,0 0-8-16,0 0-7 0,0 0 1 15,0 0-3-15,0 0 4 0,0 0 11 16,7 9 4-16,-2-3 4 0,1 2-5 16,-1 1 3-16,7 12 5 0,0-1 1 15,-6-9-15-15,4 7 1 16,-5-10-18-16,0 1-66 0,-1-1-55 0,-1-2-89 16,0 2-111-16,2 4-715 0,-3-7 592 15</inkml:trace>
  <inkml:trace contextRef="#ctx0" brushRef="#br0" timeOffset="192888.18">22224 3631 2077 0,'-2'0'6'0,"-2"0"61"16,4-6 11-16,0 2 15 0,0 0-10 0,6 0-23 15,0-2-29-15,8-7-22 0,3-5-23 16,-7 10 2-16,14-11-222 16,-12 11-69-16,0 0-291 0,-1 2 56 15,-1 1 67-15</inkml:trace>
  <inkml:trace contextRef="#ctx0" brushRef="#br0" timeOffset="193401.77">22591 3249 1987 0,'0'0'42'16,"0"0"14"-16,-5 0 3 0,5 0 4 16,-11 14-33-16,7-7-19 0,1 3-5 0,-1 1 3 15,0 4-1-15,1 1 12 16,3 23 47-16,0-18-32 0,0 0-15 0,6 1-8 15,1 0-1-15,2 0 7 0,14 15 14 16,-10-21-11-16,2-2-9 0,1-2 4 16,1-3 1-16,1-2-4 0,17-3 22 15,0-4 4-15,-2-9 12 16,-18-1-15-16,-3 0 33 0,20-24 275 16,-25 24-218-16,0-1-3 0,-3-1-9 15,-1 1-25-15,-3 1-41 0,0-12-21 16,0 11-30-16,-9-2 2 0,-2 0-11 15,-2 1-6-15,-3 0-16 0,-22-10-102 16,17 13-5-16,-2 2-34 0,-1 1-29 16,0 3-46-16,3 3-16 0,-19 0-598 15,24 0 286-15,1 7 83 0</inkml:trace>
  <inkml:trace contextRef="#ctx0" brushRef="#br0" timeOffset="193710.64">22664 3513 2115 0,'0'1'14'0,"-2"-1"23"0,1 0 155 16,1 0 81-16,0 0-144 16,4-6 85-16,2 1-145 0,-1-2-36 0,2-1-29 15,0 0 0-15,2-1 1 0,13-11-6 16,-12 11-2-16,2 0-21 0,-1 0-90 16,-1 3-91-16,-1 1-122 0,8-1-787 15,-9 4 548-15,-3 1 122 0</inkml:trace>
  <inkml:trace contextRef="#ctx0" brushRef="#br0" timeOffset="194007.08">22977 3338 1738 0,'0'0'5'0,"1"0"-2"16,-1 0 4-16,1 0 63 0,0 0 36 15,2 0 164-15,-1 6-172 0,0 0-40 0,2 1-16 16,-1 2-25-16,2 1-16 15,5 11 6-15,-3-9 2 0,-1 0 2 0,-1 0-6 16,1 0-5-16,-1-1-2 0,5 9-11 16,-1-3-91-16,-5-11-120 15,5 6-864-15,-6-8 571 0</inkml:trace>
  <inkml:trace contextRef="#ctx0" brushRef="#br0" timeOffset="194828.95">23112 3182 2212 0,'-1'-5'23'15,"-1"0"100"-15,2 3-23 0,0-1 5 0,0 2-24 16,0 0-21-16,0-1-29 0,0-5-33 16,6 2 2-16,0-2-5 0,1 1 5 15,1-3-2-15,0 2 2 0,9-5 0 16,-8 9 1-16,-2 3-3 0,1 0 3 16,-1 0 7-16,0 5-4 0,8 11 19 15,-9-6 18-15,0 1 21 0,-1 2-3 0,-2 2 2 16,0 2-27-16,-3 17-9 15,0-1-18-15,-7-19-9 0,2 10-5 16,5-16 3-16,-5-1 1 0,5-1-4 16,0-4-8-16,0 0-9 0,0-2-32 15,0 0 2-15,0-19-194 16,6 8 165-16,-1-2 19 0,0-3-26 16,-1-4-3-16,2-3 6 0,2-27-39 15,-3 22 98-15,-1 0 13 0,0 0 11 16,0 1-5-16,-2 1 1 0,3-15 11 15,-4 25 0-15,1 3 13 0,-2 4-3 0,1 3-5 16,-1 6 0-16,0 0 10 0,0 20 81 16,0-7-9-1,-6 20 112-15,6-14-121 0,0 0-17 0,0 1-29 16,0-2 1-16,0 1-12 0,7 13 11 16,0-18-22-16,1-2 0 0,1-2-1 15,0-2-1-15,1-1-3 0,14-2-27 16,-10-5-174-16,1 0-386 0,2-12-130 15,2-2 35-15</inkml:trace>
  <inkml:trace contextRef="#ctx0" brushRef="#br0" timeOffset="-201714.98">21123 10150 590 0,'-5'-8'95'16,"2"4"-17"-16,1 1 25 0,2 1-24 15,-2 0 10-15,2 0-20 0,0 0-7 16,0 2-45-16,0 0-6 0,0 0 88 16,0 0 51-16,5 0 29 0,0 7 32 15,7 9 43-15,-5-7-165 0,1 2-14 16,1 4 8-16,2 1 12 0,1 1-14 0,10 19 39 15,-11-16-90-15,1-1-14 0,-2-1-7 16,-1-1-2-16,0 0-1 0,2 10 5 16,-7-14-5-16,0-4-8 0,-1 0 0 15,-2-2-32-15,2 0-72 0,1 1-344 16,-3-4 67-16,0-1-169 0,-1-1 71 16,0 1 62-16</inkml:trace>
  <inkml:trace contextRef="#ctx0" brushRef="#br0" timeOffset="-201478.33">21105 10403 2447 0,'-10'0'26'16,"6"0"23"-16,2 0 22 0,2 0 15 15,0 0 4-15,0 0-19 0,0 0 92 16,0-4-98-16,0-2-13 0,5 0-34 15,0-1-8-15,2-2-4 0,13-13 14 16,-7 10-14-16,1 0 3 0,1 1-8 16,2-1 1-16,1 1-50 0,18-9-253 15,-19 11 23-15,2 0-61 0,-3 1-146 16,-1 1-129-16,-1 0 92 0</inkml:trace>
  <inkml:trace contextRef="#ctx0" brushRef="#br0" timeOffset="-199333.14">19938 10853 1149 0,'0'-4'50'0,"0"4"33"16,0-4 33-16,0 0 150 0,0 4-144 15,0-3-13-15,0 1-12 0,0-1 3 16,0 0-22-16,0-5 58 0,0 2-75 0,6 0-7 16,-3-1-7-16,-1-2-8 0,3 1-23 15,2-8-2-15,-1 9-15 0,-2-1 10 16,2 0-1-16,-1 3 0 0,0-2 4 15,5-2 16-15,-3 6-12 0,-2 2 0 16,2 1-6-16,0 0 30 0,0 0 22 16,10 12 90-16,-8-3-105 0,-2 1-25 15,1 3-12-15,-1 4-4 0,0 1 1 16,4 22-7-16,-7-19-3 0,-1 0 3 16,-1-2 3-16,-1-2-3 0,0-1 7 15,-1 5-7-15,0-14-2 0,0-2-16 16,0-1-1-16,0-2-1 0,0-2-4 0,0 0-3 15,0 0 24-15,0-8 3 0,0 1 3 16,0-3-1-16,0-2 3 0,0-18-2 16,0 12-2-16,0-2-1 0,0 0 0 15,3 0 3-15,-3 0-2 0,3-17 0 16,-3 20 2-16,3 4-3 0,-3 0 6 16,1 3-3-16,-1 2-4 0,0-1 6 15,0 7-5-15,0 2-8 0,0 0 0 16,2 0 6-16,-2 0-9 0,3 13 3 15,0 2-5-15,2 4 5 16,4 1 1-16,-2-10 9 0,6 10 1 16,-4-11-6-16,-1-1 3 0,2 0-2 15,-1-1-3-15,2-1 3 0,11 1-22 16,-10-5-7-16,-1-2-59 0,0 0-79 16,2 0-104-16,-1-10-201 0,10-14-684 15</inkml:trace>
  <inkml:trace contextRef="#ctx0" brushRef="#br0" timeOffset="-198265.59">20420 10817 1356 0,'0'0'49'15,"0"0"30"-15,0 0 23 16,0 0 1-16,0 0-4 0,0 0 49 15,0 0-101-15,0 0-22 0,0 0-3 0,5 0-1 16,-5 0 12-16,5 0 68 0,-2 0-54 16,1 8-21-16,1 1-16 0,2 1 2 15,-2 2 22-15,9 15 35 0,2 1-33 16,-8-14-27-16,8 12 5 16,-9-16-12-16,-1 0 0 0,0-1-2 15,-1-2 1-15,-2-1 3 0,5 1-30 16,-6-5-47-16,0-1-72 0,-1 0-82 15,-1-1-156-15,0 0-146 0,0-6-319 0</inkml:trace>
  <inkml:trace contextRef="#ctx0" brushRef="#br0" timeOffset="-196933.72">20216 10274 282 0,'0'-2'37'0,"0"1"-20"0,0-1 2 15,0 1-3-15,0 0 6 0,0-1 16 16,0 1 126-16,0 1-29 0,0-1 30 15,0 0 4-15,0 1 11 0,0-1-22 16,0 0 114-16,0-1-71 0,0 2-115 16,0-1 73-16,0 0-90 0,0 0-7 15,0 0-8-15,0 1-10 16,0 0-13-16,0 0-14 0,0 0-16 0,0 0-2 16,0 0 1-16,0 0-1 0,0 0 0 15,0-5-6-15,0 0 4 0,0-1 7 16,6-12 5-16,0 12-14 15,-2 0 8-15,-4 0-9 0,5 1 4 16,5-7-1-16,-6 6 14 0,0 2-5 16,1-1-4-16,-1 1 4 0,0 1-9 15,5-1 8-15,-5 2 0 0,-1 2 15 16,0 0 28-16,-1 0 8 0,1 0-2 0,-1 7-1 16,3 8-8-16,-3-5-29 15,-2 0-7-15,1 3-2 0,1 0 0 16,-2 1 1-16,0 14 12 0,0-16-16 15,0 0-1-15,0-3-6 0,0-3 6 0,0 0-8 16,0 0-9-16,0-5-4 0,0-1 5 16,0 0 1-16,0 0-1 0,0 0 14 15,0-5 1-15,0 0 5 0,5 0-7 16,0-1 2-16,1 1-2 0,-2-1-1 16,8-7-8-16,-7 7 7 0,1 0-5 15,-2 0-1-15,3 1-1 0,-4-1-4 16,4 0-2-16,-2 3 1 15,-3 2 8-15,1 1-2 0,-3 0 5 16,0 0 0-16,0 0 5 0,0 0-2 0,0 0 1 16,0 0 3-16,0 0-1 0,0 5-1 15,0-5-6-15,0 4 4 0,-5 0 1 16,5-1 3-16,-2-1-2 16,-1 2-3-16,2-3-2 0,-2 0 5 15,3 0 0-15,-1-1-2 0,1 1 0 16,-2 0-9-16,2-1 5 0,0 0 0 15,0 0 6-15,0 0-5 0,0 0-3 16,0 0-43-16,0 0-6 0,0 0-21 16,0 0-14-16,0 0-7 0,0 0-4 15,0 0-119-15,0 0 0 0,0 0 129 16,0 0-46-16,0 0 76 0,0 0-7 16,0 0 4-16,0 0 11 0,0 0 7 15,0-6-97-15,0 1-17 0,0 5-68 16,0 0-19-16,0 0 42 0</inkml:trace>
  <inkml:trace contextRef="#ctx0" brushRef="#br0" timeOffset="-196090.54">20444 10060 1605 0,'0'-3'44'16,"0"-2"75"-16,0 3-24 0,0 0-15 16,0 0 37-16,0-1-9 0,0 1 1 15,-5-3 43-15,5 4-64 0,-4 0-24 16,-1 1 3-16,2 0-1 0,-2 0-33 15,-2 7 1-15,2-2-33 0,2 1-6 16,-1 2 3-16,0-1 1 0,0 2-1 16,-1 10-9-16,4-7 6 0,-1-1 1 15,2 1 7-15,0-1-12 0,0-1-2 0,0 8-9 16,11-6-5-16,-7-9 6 16,4-1-3-16,-3-2 19 0,-1 0 2 15,0 0-1-15,0-8 2 0,-1-1-1 16,4-13 6-16,-2 10-6 0,-3-2 2 15,1-1-1-15,-1-1 3 0,-2 1-1 16,2-14 4-16,-1 15-7 0,-1 1 2 16,0-14 3-16,0 22-5 15,0 0 3-15,0 0 0 0,0 3 5 16,0-2 25-16,0 4-20 0,0 0 0 16,0 0-2-16,0 0-5 0,0 0 5 0,0 0-10 15,0 0 2-15,0 0-2 0,0 0 12 16,0 6 9-16,6-1-8 0,4 6 16 15,3 5-18-15,-6-7-8 16,6 9 0-16,-6-8 0 0,0-2-3 16,-1 0 3-16,1 0-6 0,-1 0 1 15,7 5-16-15,-7-6-42 0,1-3-72 16,-2-1-87-16,1 1-109 0,-2-1-187 16,5 3-552-16</inkml:trace>
  <inkml:trace contextRef="#ctx0" brushRef="#br0" timeOffset="-195277.16">20602 9904 628 0,'0'-2'66'0,"2"0"26"16,-2 0 37-16,0 0 25 0,0 1-3 0,0-1-7 15,0 0 89-15,0 0-139 0,0 2-9 16,0-1 0-16,0 1 8 0,0 0-25 15,-12 0 85-15,7 0-89 0,2 0 12 16,-1 0-20-16,-1 0-9 0,3 4-21 16,-3 1-18-16,2-2-8 0,2 0 1 15,-1 1 1-15,0-1-1 0,0-1-5 16,-1 7-17-16,2-5 24 0,0 0-5 0,0 1 1 16,0 0 4-16,1 0-9 15,0 4 10-15,0-4-3 0,0-1-4 0,0 0-2 16,6 1 2-16,-6-3-2 0,11 4-4 15,-1-2 1-15,-4-4 2 16,5 0 0-16,-5 0 0 0,-1 0 10 16,2 0-5-16,-3-6 1 0,1 6 6 15,3-10-9-15,-5 5 5 0,-2 0-3 16,1 0-2-16,-1-1 4 0,-1 0-6 16,2-9-1-16,-2 6 2 0,0 0 2 15,0 1 3-15,1-1 0 0,-1 0-8 16,0-7 2-16,0 9 0 0,0 2 12 15,0-7-7-15,0 11-2 16,1-1-1-16,-1 1 10 0,0 1-3 0,3 0 16 16,0 0-7-16,1 0 19 0,-1 0 17 15,4 8 2-15,0-1 2 0,11 7-7 16,5 5-23-16,-12-8-10 16,11 12-4-16,-12-11-4 0,0 0 0 15,0 1-2-15,0-2-5 0,-1 2-10 16,7 10-199-16,-10-13-14 0,1 0-132 15,-4-1-187-15,2-2 3 0,-3 1 96 16</inkml:trace>
  <inkml:trace contextRef="#ctx0" brushRef="#br0" timeOffset="-194679.09">19491 11285 1889 0,'-2'-5'49'0,"0"0"35"0,-1 0 37 16,1 3 45-16,0 0-13 0,0-2 143 15,1 2-192-15,-1 1-23 0,2 1-40 0,-1 0-15 16,1 0-9-16,0 0-25 0,0 0-1 16,0 0-4-16,0 5 7 0,0 0 5 15,7 2 1-15,1 3 1 0,7 16-8 16,-6-10 0-16,2 2 3 16,-1 0-10-16,0 1-40 0,0-3-47 0,7 12-250 15,-10-17 133-15,-2-1-38 0,2-3-71 16,8 7-1000-16</inkml:trace>
  <inkml:trace contextRef="#ctx0" brushRef="#br0" timeOffset="-194445.91">19485 11409 1467 0,'-3'0'54'0,"3"0"11"16,0 0 55-16,0 0 2 0,0 0 3 16,0 0-20-16,14-6-10 0,-8 0-71 15,2-2 0-15,2 2-5 0,0-3-2 16,3-1-6-16,2-1-6 0,16-14 13 16,-14 11-15-16,0-2-67 0,2 2-100 0,-2-1-193 15,-1 0-210-15</inkml:trace>
  <inkml:trace contextRef="#ctx0" brushRef="#br0" timeOffset="-194000.22">18867 11886 2495 0,'-13'11'26'15,"7"-8"22"-15,2-2 4 0,1 1-1 16,-1 0-28-16,2-2-27 0,0 0-74 16,1 0-99-16,0 0-205 0,0 0-280 15,1 0 50-15</inkml:trace>
  <inkml:trace contextRef="#ctx0" brushRef="#br0" timeOffset="-193819.08">18739 12097 1467 0,'-19'16'-2'0,"0"1"1"16,0 0 2-16,1 0-3 0,-13 17-219 15,15-17-79-15,2 0-65 0,1-2 66 16</inkml:trace>
  <inkml:trace contextRef="#ctx0" brushRef="#br0" timeOffset="-193637.88">18436 12302 2415 0,'0'-7'22'0,"0"-1"91"0,0 6-39 16,0 2-22-16,0 0-25 0,0 0-17 15,0 0-17-15,0 0-21 0,0 0-304 16,0 0-5-16,0 0-254 0,-5 0 44 16,5 0 68-16</inkml:trace>
  <inkml:trace contextRef="#ctx0" brushRef="#br0" timeOffset="-192534.44">17466 11993 1172 0,'0'0'58'16,"0"5"61"-16,17 10 221 0,-7-6-185 16,1 1-59-16,3 3-4 0,0 2-25 15,2 1-27-15,15 16 7 0,-16-15-41 16,1-1-4-16,-2 0 4 0,0 1-3 16,-1 0 1-16,11 16-3 0,-2 0-35 15,-13-15-113-15,7 16-688 16,-10-19 316-16,-2 0 114 0</inkml:trace>
  <inkml:trace contextRef="#ctx0" brushRef="#br0" timeOffset="-192351.42">17572 12349 2568 0,'-5'-7'5'15,"3"4"-3"-15,2 1 1 0,0 1-11 16,0 0 10-16,0-3-7 0,0-6 2 16,16-10 2-16,-7 7 8 0,16-20-10 15,-10 14-94-15,2 2-132 0,-1 0-310 16,0 2-98-16,1 4 91 16</inkml:trace>
  <inkml:trace contextRef="#ctx0" brushRef="#br0" timeOffset="-187817.76">19775 10845 894 0,'-4'-2'27'16,"3"-1"18"-16,-2 1 21 0,0 0 31 0,-1-3 103 15,4 5-91-15,-3-1-5 0,1 0 6 16,1 0 12-16,0 0-8 0,-2 1 67 16,1 0-109-16,1 0-17 0,-2 0 16 15,2 0-4-15,-2 0-12 0,0 6 1 16,-4 5-23-16,4-4-31 0,0 1-4 16,2 4 2-16,-1 3 4 0,2 5 6 15,0 31 19-15,9-22-12 0,-1 4-6 16,2 2-2-16,2-1 1 0,1 2-3 0,3-5 3 15,15 26 8-15,-14-34-12 0,2-2 0 16,0-6-7-16,-1-2 4 0,1-4-1 16,16-1-11-16,-20-8 9 0,-2 0 1 15,0 0 28-15,-2-11-1 0,-2-2 14 16,1-21 28-16,-4-11-25 16,-6 19-31-16,0-33 31 0,0 30-16 15,-8 0 23-15,0 1 8 0,-1 0-5 16,-2 3-9-16,-16-23-20 0,10 26-26 15,-2 2-3-15,-3 1 5 0,0 3 1 16,-1 0-2-16,-2 2 2 0,-21-9-4 16,24 13 5-16,2 2-7 0,5 3-40 0,1 2-51 15,4 0-85-15,-4 3-318 0,10 0 224 16,4 9-13-16,0 1-115 0,0 1-93 16,0 1 70-16</inkml:trace>
  <inkml:trace contextRef="#ctx0" brushRef="#br0" timeOffset="-187564.58">19807 11117 2204 0,'-5'4'59'0,"3"-4"-21"0,2 0-8 16,0 0 3-16,0 0 17 0,0 0-5 16,0 0 7-16,0 0-37 15,0 0 4-15,9-5 35 0,-5-1-20 16,2 0-15-16,1-1-5 0,0-1-1 0,4-1-7 16,11-11 1-16,-10 10-30 15,1-1-81-15,-1 2-104 0,0 1-175 16,0 0-266-16</inkml:trace>
  <inkml:trace contextRef="#ctx0" brushRef="#br0" timeOffset="-164862.85">18747 8940 874 0,'-3'2'27'15,"2"-1"21"-15,-1 1 16 0,2-2 41 16,-2 1 16-16,-1 1 141 0,2-2-148 0,0 2-16 15,1-2-16-15,0 0-2 16,0 0 33-16,0 0-68 0,0 0-6 0,0 0 7 16,0 0 9-16,0 0 3 0,0 0 35 15,0 0-61-15,0 0-3 0,0 0 4 16,0 0 0-16,0 0 49 16,0 0-69-16,0 0-1 0,0 0-10 15,0 0-4-15,0 0-3 0,0 0 5 16,0 0 25-16,6 0 19 0,1 0-4 15,1-7 7-15,5 7-14 0,18-12 12 16,-11 7-14-16,3 0-2 0,2 1 1 0,2 0 5 16,27-2 1-16,-27 4-30 15,0 2-11-15,-2-2 10 0,1 0 0 0,-1 0 0 16,18-2-4-16,-22 3-1 0,-1 0 4 16,-2 0 8-16,-1 0-12 0,9 1 3 15,-15 0-2-15,-2 0 1 0,-1 0-2 16,-3 0 8-16,4 0 0 0,-6 0-3 15,-2 0-7-15,0 0-1 0,-1 0 4 16,0 0 1-16,0 0-25 0,0 0-49 16,0 0-107-16,0 0-96 0,-5 0-103 15,-6 0-738-15,4 0 638 0,0 0 129 16</inkml:trace>
  <inkml:trace contextRef="#ctx0" brushRef="#br0" timeOffset="-164240.84">19152 8715 1950 0,'0'4'12'16,"3"-4"58"-16,-3 0-3 0,0 0 9 16,0 0 0-16,0 0 8 0,3 0 15 15,-1 0-71-15,-2 0-16 0,1 0-2 16,0 0 2-16,1 0 2 0,-1 0-16 16,1 0 2-16,-1 5-9 0,5-1 5 15,-2-4 1-15,14 12 1 0,-8-4-4 16,1-2 6-16,2 3 2 0,3 0-3 15,16 9 12-15,-17-8-12 0,1 0 1 16,0 1-5-16,-2-2 6 0,11 8-5 16,-14-8 7-16,-2-3 42 0,-2 2 33 0,0-3 18 15,1 6 116-15,-5-6-133 0,-1 0 8 16,-2 1 4-16,0-1 22 0,0 3 2 16,-13 8 130-16,6-7-162 0,0 1-15 15,-3 2-33-15,-3 0-15 0,-18 14 4 16,13-12-14-16,-2 0-14 0,0 0 5 15,-3-1 1-15,-19 12-16 0,22-15-10 16,1-1-38-16,3-1-69 0,1-1-88 16,3-2-92-16,-10 5-433 0,14-7 273 15,1-1-163-15,0 0 101 0,1 0 59 16</inkml:trace>
  <inkml:trace contextRef="#ctx0" brushRef="#br0" timeOffset="-162692.92">20132 9204 1661 0,'2'0'40'0,"0"0"113"15,1 0-33-15,-3 0-1 0,0 0 12 16,0 0 28-16,0 0 170 0,0 0-173 0,0 0-9 16,0 0-8-16,0 0 10 0,0 0 109 15,0 0-163-15,0 0-22 0,0 0-21 16,0 0-1-16,0 0-12 0,0-3 6 16,0 3-29-16,0 0-9 0,0 0 5 15,0 0-6-15,0 0-10 0,0 0 3 16,0 0 5-16,0 0 10 0,8 0-2 15,11 0 23-15,-7 0-32 0,3 0 1 16,3 0-5-16,1 0-1 0,21 0 7 16,-19 0 0-16,-1 0-2 0,2-6-3 15,-1 6-4-15,0-5-7 0,16-4-25 0,-20 4 2 16,-2 0-20-16,-1 2-32 0,-1-1-43 16,5-3-277-16,-12 5 133 0,-2-1-72 15,1 1-92-15,-3 2-278 0,5 0-431 16</inkml:trace>
  <inkml:trace contextRef="#ctx0" brushRef="#br0" timeOffset="-147680.62">10636 1720 369 0,'-8'0'14'15,"1"0"27"-15,1 0 15 0,-2 0 15 16,-12 11 157-16,9-7-81 0,-1 1 10 15,0 0-5-15,1-1-12 0,-1 0-5 16,0 0 21-16,-10 3 97 0,12-4-143 16,1-1-17-16,1 0 10 0,1-1 23 0,1 1-4 15,-1-2-17-15,0 0 11 0,4 0-97 16,1 0-10-16,2 0 2 0,0 0 42 16,0 0 18-16,7 0 136 0,8-5-3 15,-7 5-125-15,18-9 9 16,-8 7-72-16,3-2 3 0,2 1 1 15,6 2 0-15,1-1 2 0,4 0-7 16,42 2-8-16,-36 0-6 0,1 0-3 16,0 0 8-16,1 0 5 0,0 7-11 15,41 3 3-15,-2 1 0 16,-44-7-2-16,33 0 0 0,-39-1-4 0,0-3 8 16,-3 2-34-16,-2-2-54 0,-1 0-69 15,-1 0-100-15,18 5-518 16,-23-3 63-16,-3-1 59 0,-1 1 138 0</inkml:trace>
  <inkml:trace contextRef="#ctx0" brushRef="#br0" timeOffset="-61290">8369 6624 1419 0,'0'-6'45'16,"0"1"17"-16,0-3 102 0,0 3-35 15,0 3 10-15,0 0-75 16,0 1-10-16,0 1-7 0,0-1-6 16,0 0-13-16,4 0 18 0,-4 1-29 0,2-1-1 15,-2 1 19-15,3 0-7 16,-1-1 1-16,5 0 29 0,-3 0-36 0,1 1 1 16,0 0-16-16,3-1 1 0,22 0 31 15,-17 0-33-15,2 0 4 16,21-5 1-16,-15 3 1 0,2-2-8 15,3 0 18-15,1 1 6 0,2 0 19 16,32-3 45-16,-30 4-56 0,3 2-18 16,-2-1-2-16,2 2-5 0,-3 0-3 15,34 0-5-15,-33 0-3 0,-1 0 0 16,-1 0 3-16,-1 6-1 0,0-6 1 16,21 4 3-16,-26 0-6 0,-2-4 5 15,-3 0-2-15,-1 0-12 0,1 0-12 16,10 0-151-16,-16-6 4 0,-2 6-99 0,-1 0-223 15,0 0-121-15,-3-5 70 0</inkml:trace>
  <inkml:trace contextRef="#ctx0" brushRef="#br0" timeOffset="-59548.37">9925 6547 1735 0,'-3'0'1'16,"0"0"7"-16,-1 0 28 0,3 5 21 15,-2-1 135-15,1-4-105 0,0 0 3 16,1 0-27-16,0 0-4 0,0 0 41 15,1 0-52-15,-2 0 2 0,2 0 8 0,0 0-6 16,0 0-4-16,-2 0 37 16,1 0-58-16,1 0-2 0,-2 0-16 0,2 0-7 15,0 0 1-15,0 0-6 0,0 0 1 16,0 0 2-16,0 0 0 0,0 0 3 16,0 0 0-16,0 0-12 0,0 0 9 15,0 0 0-15,0 0 0 0,0 0-5 16,0 0-1-16,0 0 4 0,0 0-1 15,0 0-2-15,0 0-3 0,0 0-14 16,0 0 14-16,0 0 8 0,5 0 1 16,0 0 2-16,9 0-3 0,-6 0 0 15,2 0-1-15,3 0 10 0,3 0-7 16,1 0 14-16,23 0 27 0,-18 0-18 16,1 0-3-16,4 0-8 0,0-5 6 0,5 5 3 15,37 0 34-15,-28 0-22 16,0-4-5-16,4 2-9 0,2 0-2 0,49-4-3 15,-50 4-6-15,-1-1-7 0,-3-1 1 16,-1-1-1-16,-5 1 0 0,30-6 8 16,-37 5-10-16,-4 0-1 0,2 0-3 15,-3 1 10-15,-3 0-5 0,17-3 8 16,-21 4-20-16,-2 0 14 0,-2 1-13 16,1 0-3-16,9-1-130 0,-14 1-39 0,0 1-100 15,-1 1-120-15,-3 0-271 16,0 0 68-16</inkml:trace>
  <inkml:trace contextRef="#ctx0" brushRef="#br0" timeOffset="-40829.93">8794 7636 1085 0,'-5'-5'5'16,"-1"1"31"-16,-1-1 1 0,1 0 30 15,-1-1 3-15,-7-6 25 0,7 7-55 16,-2 0-6-16,2-1 17 0,-2 1-16 16,-1 1-13-16,-5-5-11 0,7 6-14 15,1 3-16-15,1-2-35 0,1 2-21 16,-1 0-52-16,-2 0-233 0,5 0 159 0,3 0 0 16,-4 0 23-16,3 0 18 15,-1 0 44-15</inkml:trace>
  <inkml:trace contextRef="#ctx0" brushRef="#br0" timeOffset="-40010.14">8380 7369 1719 0,'0'-2'46'0,"0"2"38"15,0 0 34-15,0-2 25 0,0 2-25 0,0 0-32 16,0-2 3-16,0 0-75 0,0 1-9 15,0 1-1-15,0-1-4 0,0 0-5 16,0 1 1-16,0-2-3 0,0 2 4 16,4 0 1-16,-1 0-1 0,1 0 5 15,9 0 4-15,-4 0 0 0,5 0-2 16,2 5-3-16,4-5 15 0,3 8 19 16,33 5 57-16,-22-6-62 0,2 0-13 15,2 2 0-15,2-1-1 0,3-1-1 16,45 9 15-16,-46-9-23 0,1-1-1 0,0-1-6 15,-2 0 7-15,1-1-1 0,38 1 10 16,-40-4-11-16,-1 1 1 0,-2-1 1 16,-1-1-2-16,-1 0-5 0,-2 2 4 15,29 0-3-15,-36 0 5 0,-1-1-6 16,-1 0 3-16,-2 1-3 0,-2-1 6 16,14 3-9-16,-19-2 6 0,-2-1-4 15,-1 1 4-15,-3 0 9 0,1-1-6 16,5 1 3-16,-9-2-12 0,0 0 3 15,-3 0-3-15,1 0-3 0,-3 0-9 0,2 0-108 16,-2 0 3-16,-1 0-60 0,0 0-72 16,0 0-179-16,0 0-142 15</inkml:trace>
  <inkml:trace contextRef="#ctx0" brushRef="#br0" timeOffset="-37385.82">10697 6890 1914 0,'-3'-5'81'0,"3"1"-17"0,0 4 13 15,0 0-14-15,0 0 2 0,0-3 1 0,0 1 57 16,0 2-69-16,0 0-10 0,0-2-7 16,0 0-2-16,3 1 46 0,2-2 135 15,-2-1-77-15,3 1-35 0,-1-2 15 16,5-1-12-16,2-1-20 0,19-12 26 15,-9 9-89-15,2-3-6 0,3-1-5 16,4 1-7-16,35-17 21 0,-30 16-13 16,1 1 41-16,3 2-6 0,1 0-2 15,1 3-2-15,44-6-33 0,-45 7-4 16,2 3-11-16,-2-1 7 0,0 2-4 16,-2 1-8-16,33 0 14 0,-38 0 0 0,-1 1 6 15,-1 1-7-15,-3 0-3 16,21 0 1-16,-29 0-14 0,-1 0 2 0,-3 0-23 15,-3 0-40-15,-2 0-56 0,6 0-363 16,-12 0 171-16,-1 0-30 0,-3 0-104 16,-2 0-230-16,0 0 90 0</inkml:trace>
  <inkml:trace contextRef="#ctx0" brushRef="#br0" timeOffset="-36994.19">11739 6499 2503 0,'-7'0'13'0,"2"4"35"0,-2-4 22 15,4 0 33-15,0 3 70 0,3-3-129 16,0 0-35-16,0 0-18 0,0 0 6 16,6 0-4-16,1-5 13 0,1-1-6 0,2 1 6 15,2-1 0-15,4 2-8 0,16-5-1 16,-15 6 0-16,1 3 11 0,-2 0-8 16,0 0 0-16,9 0 9 0,-15 6 9 15,-2 1 57-15,0 1 33 0,-2 0 24 16,0 2 0-16,0 12 0 0,-6-9-110 15,0 1-11-15,0 0-4 0,0 2-1 16,-14 17-12-16,6-17-15 0,-1 1-43 16,0 1-63-16,-2-3-94 0,1-1-110 15,-11 13-854-15,11-16 513 0</inkml:trace>
  <inkml:trace contextRef="#ctx0" brushRef="#br0" timeOffset="-36619.11">12140 6497 2120 0,'-3'-2'54'16,"3"-1"34"-16,0 1 155 0,0 1-153 15,0 0-6-15,0 1-12 0,0 0 0 16,0 0 65-16,0 0 191 0,5 0-146 16,-1 8-51-16,1-1-49 0,0 0-14 15,6 12-25-15,-5-9-31 0,0 1-5 16,-1-1-9-16,1 0 1 0,0 0-9 15,3 6-2-15,-4-9 13 0,-2 0-72 16,1-1-150-16,-2-1-164 0,1 1-994 16,-1-4 653-16,-2 0 162 0</inkml:trace>
  <inkml:trace contextRef="#ctx0" brushRef="#br0" timeOffset="-36458.56">12135 6210 3427 0,'0'-10'12'16,"0"1"-5"-16,0-3 24 0,0 9-19 15,0 1-7-15,0 0-8 0,0 1-16 0,0 0-275 16,0 1-56-16,0 0-1524 16,0 0 1358-16</inkml:trace>
  <inkml:trace contextRef="#ctx0" brushRef="#br0" timeOffset="-36210.94">12414 6520 3303 0,'1'0'39'0,"0"0"51"15,0 0 55-15,-1 0 31 0,0 0 90 16,0 0-200-16,0 0-38 0,0 0-23 16,0 0-2-16,0-4-17 0,0-2 16 15,-5 6-14-15,5-3-36 0,-5 3-85 16,5-2-152-16,-7-2-637 0,4 4 298 16,0 0-120-16,0-1 151 0</inkml:trace>
  <inkml:trace contextRef="#ctx0" brushRef="#br0" timeOffset="-35761.06">12611 6359 3008 0,'3'-3'-4'0,"0"-3"6"0,-1 4 63 16,0 0 19-16,-1 0 0 0,1-1-7 16,2-7-46-16,-1 3 15 0,-1 1 6 0,0-3-5 15,1 1-16-15,2-9-25 0,-3 9 6 16,0-1-5-16,-1 1-5 0,0 2 0 16,-1-8 10-16,0 8-4 0,0 1-8 15,0 1 0-15,-6 0-5 0,6 0 5 16,-13 1-22-16,7 3 16 0,-1 0-1 15,0 0 5-15,-1 10-13 0,-6 10 3 16,8-8 10-16,1 1 7 0,1 1-6 16,1 0-9-16,2 15 14 0,1-13 5 15,0-3-2-15,0 1 7 0,7-3-14 0,0 1 13 16,8 6 14-16,-6-10-18 16,1-3-2-16,1 1 0 0,0-2-5 0,14 1 2 15,-12-4-4-15,0-1 0 0,1 0-13 16,0 0-64-16,11-7-401 0,-13 1 68 15,-2-2-228-15,-2 2-66 0,-1 0 85 16</inkml:trace>
  <inkml:trace contextRef="#ctx0" brushRef="#br0" timeOffset="-35554.85">13010 6187 3905 0,'1'-6'5'16,"-1"6"-1"-16,0 0 5 0,0 0-11 15,0-5-28-15,0 1-141 0,0 4-172 16,0 0-208-16,0 0-396 0,-7 0-499 15</inkml:trace>
  <inkml:trace contextRef="#ctx0" brushRef="#br0" timeOffset="-34680.92">12176 7059 2119 0,'-4'-4'69'16,"4"1"55"-16,-5 1 50 0,5 0 43 15,-4-1 108-15,4 0-207 0,0 2-32 16,-2 1-26-16,2-1-19 0,0 1-25 15,0 0-23-15,0 0 12 0,0 0 26 16,0 0 33-16,6 10 10 0,8 14 34 16,-5-8-89-16,0 1-14 0,2 3 4 0,20 41-29 15,-22-44 12 1,0 2 13-16,0-2-7 0,8 12-7 0,-9-16-118 16,-1-2-125-16,0-1-129 15,0 1-144-15,4 4-876 0,-7-9 875 0</inkml:trace>
  <inkml:trace contextRef="#ctx0" brushRef="#br0" timeOffset="-34355.26">12452 7142 1944 0,'0'8'2'0,"1"0"24"15,1 0 20-15,-1 1 15 16,1 8 49-16,-1-9-72 0,1-1-6 0,0-2-6 16,1 0 16-16,0-3-12 0,4-2 34 15,-3 0-32-15,1 0 6 0,0 0 1 16,2 0-1-16,3-14 40 0,-5 6-47 16,0 0 36-16,-1 0 6 0,-1-1-1 15,0 0 16-15,-1-9 45 0,-2 10-50 16,0 2-17-16,0 1-21 0,0 1-11 0,-14 2-32 15,7 2-9-15,-1 0 1 0,-2 0-3 16,0 9 4-16,-8 8-227 0,10-8-8 16,0 0-121-16,1-1-121 0,2 1-204 15,0-2 102-15</inkml:trace>
  <inkml:trace contextRef="#ctx0" brushRef="#br0" timeOffset="-33820.25">12634 7051 2659 0,'-6'0'41'16,"1"4"29"-16,5-4 28 0,-9 4 109 15,9-3-158-15,-5 0-27 0,1 1-25 16,4 0 3-16,-2 2-3 0,2 5-1 16,0-5-10-16,0 3 14 0,0-1-5 15,0 2 2-15,5 9 16 0,1-8-6 0,-2-2 3 16,2 1-7-16,-1-2-1 16,1-1 2-16,4 3-13 0,-5-8 4 0,1 0-3 15,-1 0 5-15,0 0-1 0,4-12-5 16,-4 5 0-16,-1-1-9 0,0-2-34 15,-1 1-21-15,0-1-6 0,2-10-45 16,-3 11 95-16,0 2 7 0,-1 0 7 16,0 2 1-16,3 0 1 0,-2 5 2 15,0 0 9-15,0 0-5 0,1 0 9 16,1 0-1-16,5 4-4 0,-4-4 2 16,1 3 7-16,0-3-3 0,0 0-1 15,8 0-8-15,-7 0 5 0,0 0-3 16,1 0 17-16,-1-6-3 0,0 0 2 0,6-5 58 15,-6 5 3-15,-2 0 22 0,0 0 18 16,0-2-20-16,4-8 111 0,-6 8-117 16,0-2 13-16,-1 2-11 0,-1-1-13 15,-1-1-25-15,0-7-14 0,0 11-39 16,0-2 5-16,-8 1-38 0,1 0-88 16,-8-5-443-16,6 6 124 0,1 3-257 15,-1-1-3-15,1 3 84 0</inkml:trace>
  <inkml:trace contextRef="#ctx0" brushRef="#br0" timeOffset="-32810.29">13296 6558 1819 0,'0'-1'35'0,"0"1"43"0,-5 0 169 0,0 0-91 16,1 0 3-16,-1 0-25 0,0 0-9 15,0 4-48-15,-5 3-8 0,5 0-57 16,-1 0-9-16,1 2-6 0,-1 1 4 15,-2 15 55-15,5-10-22 0,0-1 0 16,1 1-19-16,2 0-7 0,0-1 0 16,0 15 4-16,8-16-7 0,-1 0 4 15,1 0 1-15,-1-1-12 0,10 8 3 16,-8-12-11-16,0-2-63 0,1-2-89 16,0-1-80-16,0-3-91 0,8 0-602 15,-9-10 401-15,0 0 97 0</inkml:trace>
  <inkml:trace contextRef="#ctx0" brushRef="#br0" timeOffset="-32480.99">13443 6497 2263 0,'0'0'11'0,"0"8"16"0,-5 0 31 16,5 0 26-16,0 1 5 0,-5 12 42 15,5-11-107-15,0 0-3 0,0 0-3 16,0-2-8-16,0 6-3 0,7-9-10 0,-2-1 3 16,2-1-3-16,-2 0 4 0,0-2-1 15,5-1 1-15,-5 0 2 0,1-7 2 16,-2 0-2-16,0 0 2 0,1-7 53 16,-3 6 25-16,-1 0 40 0,-1 1-6 15,0 0 7-15,0 0-19 0,-6-3-4 16,0 7-89-16,-1-1-17 0,0 2 12 15,-1 0-6-15,-11 1-12 0,11 1-5 16,-1 0-6-16,1 0-73 0,1 5-84 0,1 2-101 16,-2 10-589-16,7-6 184 15,1 0 109-15</inkml:trace>
  <inkml:trace contextRef="#ctx0" brushRef="#br0" timeOffset="-32114.84">13639 6339 2647 0,'0'-6'35'0,"0"3"53"0,0 1 38 16,-12 2 112-16,6 0-158 0,1 6-36 15,-1 1 38-15,-1 3 1 0,1-1-2 0,-8 15 59 16,9-12-106-16,-1 2-23 0,3-3-11 15,0 0-3-15,2 7-1 0,1-13 2 16,0 2-2-16,6-3 0 0,-1-2-1 16,2-1-2-16,9-1-4 0,-8 0 13 15,2 0 3-15,-2-6-1 0,0 6 1 16,7-6-5-16,-8 1-5 0,-1 5 3 16,-1 0 2-16,0 0 2 0,0 0 3 15,1 0 1-15,-5 0-8 0,1 0-1 0,-2 7 10 16,0 0 0-16,0 10 14 15,0-8-21-15,-6 1-2 0,1 0-5 0,1 0 0 16,4 0-21-16,-11 7-234 0,8-10 13 16,3-2-75-16,-3 1-30 0,-1-3-146 15,-3 2-741-15</inkml:trace>
  <inkml:trace contextRef="#ctx0" brushRef="#br0" timeOffset="-31645.47">13619 6037 2768 0,'-5'-4'40'15,"-4"-3"184"-15,7 7-74 0,2 0-24 16,0 0-43-16,-3 0-30 0,3 0 42 15,0 5-53-15,0 1-10 0,6 3-7 0,0 1-5 16,1 4-15-16,12 22 34 16,-7-16-27-16,1 3 5 0,2 2-20 15,1 2-5-15,17 25 5 0,-16-27 7 0,-1 0-5 16,0 0 1-16,-1-3 2 0,-2-4-11 16,10 12 4-16,-15-19-22 0,1-3-77 15,-4 0-90-15,-1-4-55 0,2 0-296 16,-5-4 320-16,-1 0 15 0,0 0 32 15,0 0 27-15,0 0 60 0,-12-16 37 16,5 9 61-16,0-2 8 0,-2 0 35 16,1-2 40-16,-11-12 184 0,11 11-122 15,0 0-9-15,1 0-30 0,1 1-19 16,2 1-20-16,-2-7 6 0,6 9-51 16,0 1-5-16,0 0-6 0,0 1 3 0,13-8-8 15,-6 8-10-15,0-1-9 16,0 1 3-16,2-1-4 0,0 1-57 15,10-6-316-15,-10 7 9 0,-1-1-240 0,0 3 49 16,-2 0 68-16</inkml:trace>
  <inkml:trace contextRef="#ctx0" brushRef="#br0" timeOffset="-30251.19">12834 7717 1968 0,'-3'0'30'0,"0"0"43"0,-1 0 27 15,1 0 154-15,1 0-164 0,0 0-22 16,2 0-35-16,0 0-19 0,0 0-16 16,0 0-12-16,0 0 8 0,0 0 8 15,5-5 17-15,0 0 69 0,4-6 83 16,-3 4-103-16,0-1-64 0,1-2 0 0,1-2-4 15,0 0 5-15,8-18 14 16,-9 15-4-16,0-1-6 0,0 0-4 0,-1 1-7 16,3-12-4-16,-5 17 7 0,-3 0-4 15,0 3 29-15,-1 3-20 0,0 0-10 16,0 4-15-16,0 0 5 0,-7 0 14 16,0 0 0-16,0 6-8 0,-9 1 6 15,7 0-2-15,-1 0 4 0,0 0-2 16,-1 0-1-16,-9 9-8 0,12-9 0 0,1 2 3 15,0 0 7-15,2 0-5 16,2 0-4-16,1 14-3 0,2-11 9 0,0 2 7 16,8 2-1-16,1 1 1 0,10 21-3 15,-7-20 0-15,1 0 0 0,0 1 0 16,0-1 6-16,1-1-3 0,10 12 1 16,-13-17-4-16,-1 0 1 0,0-3 3 15,-1-1-11-15,3 3-4 0,-6-8 7 16,-1 0 10-16,-2-1-3 0,-1-2-3 15,-1 0-2-15,0 0-5 0,-1 0 10 16,0 0 3-16,0 0-4 0,0-6 1 0,0-6 9 16,-6 5-15-16,6-1 3 15,-6-1-1-15,2-1-8 0,4-2 6 16,-3-12-3-16,-1 10 3 0,4-1 0 0,0 0 4 16,0 0-7-16,0-14-6 0,0 16 7 15,7 1-1-15,-3 1-3 0,1 1 6 16,4-5 7-16,-5 9 1 0,0 2 1 15,-1-1-9-15,0 2 0 0,0 0 0 16,1-2 6-16,-2 2 0 0,-1 1 1 16,2 0-4-16,-2 1-9 0,4-1 0 15,-4 2 5-15,1-1 4 0,-1 0-3 16,0 1 3-16,-1 0-2 0,0 0 1 0,0 0-2 16,1 0 0-16,-1 0 4 0,1 0-1 15,1 6 8-15,0-1-5 0,1 1 0 16,0 0-3-16,1 1 8 0,0 1-11 15,7 11 3-15,-4-9-9 0,0-1 12 16,0 1-9-16,0 0 6 0,9 9 0 16,-9-11 3-16,0 0 0 0,1-2-6 15,-1-1 6-15,2-1-3 0,3 0-3 16,-6-4 3-16,0 0 0 0,-1 0 3 16,0-8 2-16,2-6 5 0,-5 5-7 15,0-2-3-15,1 0-6 0,-2-2 3 16,-1 0 4-16,0-14-1 0,0 15 4 0,0 0-4 15,-6 1 3-15,1-1 4 16,-7-9-4-16,7 12-2 0,0 1 2 0,0 2 4 16,1-1-1-16,1 1-6 0,0 4-4 15,3 2-6-15,0 0 4 0,0 0 3 16,0 0-6-16,0 0 2 0,0 6 6 16,6-2 4-16,-2 2-3 0,1-1 0 15,7 8-6-15,-6-7 12 0,1 2-6 16,0-2-3-16,1 1 3 0,-1-2-6 15,10 6 6-15,-10-6 3 0,0-2-36 16,1-1-52-16,-1-1-88 0,5-1-389 0,-7 0 64 16,0 0-46-16,-2 0 87 0</inkml:trace>
  <inkml:trace contextRef="#ctx0" brushRef="#br0" timeOffset="-29809.77">13224 7507 2019 0,'0'0'-10'0,"0"0"3"0,0 0 6 16,7 0 4-16,-3 0 57 0,6 0 70 16,-5 0-71-16,1 7-51 0,0 0 41 0,1-1 2 15,0 0 4-15,6 7 10 0,-7-7-60 16,0 0 1-16,1 1 1 0,-1-2-1 15,4 5 6-15,-6-6-14 0,-1 0 4 16,0-2-8-16,-2 1 5 0,0-3 8 16,1 0 17-16,-2 0-1 0,0 0 11 15,0-7-4-15,0 1-10 0,0-12-6 16,0 7-8-16,0-2 2 0,-6-1-4 16,6-1-7-16,-3-1 2 0,-1-16-8 15,4 17 10-15,0 1-3 0,0 1 7 0,0 1 2 16,0-6 18-16,0 13-7 15,0 1 6-15,0 2 10 0,0 2 0 0,6 0 15 16,4 5 68-16,-5 1-58 0,2 0-14 16,0 2-9-16,0 0-15 0,9 9-5 15,-9-10-14-15,0 1 0 0,0-2 5 16,-1 2-7-16,0-2-4 0,5 3-12 16,-6-5-55-16,0 0-110 0,-1-4-96 15,0 0-123-15,1 0-843 0,-3 0 734 16</inkml:trace>
  <inkml:trace contextRef="#ctx0" brushRef="#br0" timeOffset="-29468.59">13555 7232 2231 0,'0'-1'40'0,"-5"0"43"16,0 0 36-16,1 1 166 0,4 0-164 16,-5 0 32-16,1 0-13 0,1 0-24 0,1 0-33 15,-3 0-53-15,3 0-32 16,0 5 9-16,1 0-6 0,-1 1 4 0,2 12 14 16,0-6-18-16,0 2 2 0,7 1-2 15,-2 2 0-15,2 1 4 0,4 17 4 16,-4-18-5-16,-1-2-5 0,1-1 0 15,0-4-8-15,7 4-9 0,-7-11 5 16,0-3-29-16,0 0-74 0,0 0-78 16,-1-8-78-16,6-13-393 0,-8 9 167 15,1-1-80-15,-2-1 97 0</inkml:trace>
  <inkml:trace contextRef="#ctx0" brushRef="#br0" timeOffset="-28907.99">13522 6975 2267 0,'-1'-4'34'15,"1"3"-4"-15,0 1 8 0,0 0-3 16,0 0 13-16,0 0 18 16,0 0-47-16,5 0 68 0,-5 0 19 0,5 0 58 15,1 0 24-15,9 16 31 0,-5-4-142 16,0 2-21-16,3 3-12 0,-1 3 2 16,12 23-25-16,-12-19-10 0,0-1-5 15,-2 3 8-15,0-2-7 0,0-2 7 16,8 18-26-16,-10-24 19 0,-1-3-7 0,0 0 7 15,-2-5-7-15,2 1-10 16,-5-6 10-16,0-2-2 0,-1-1-5 16,-1 0 5-16,0 0-7 0,0 0 11 0,0-6-2 15,0 0 7-15,0-2-14 16,0-1 7-16,0-12-4 0,0-16 13 16,0 15-20-16,0 11 11 15,0 2-7-15,0 0 5 0,0-6 6 16,0 9-11-16,4 1-6 0,1 1 2 15,-5 1 15-15,4 1-4 0,6 0 20 16,-6 2-17-16,2 0 3 0,1 0-3 16,1 0-1-16,12 14-2 0,-10-8 12 0,3 2 6 15,-1 0 11-15,2 1-13 16,-1 0-14-16,12 11-11 0,-13-11 5 0,-1 0-1 16,-2-1 0-16,-1-2-6 0,5 3-37 15,-8-7-87-15,-2-1-92 0,0-1-100 16,-1 0-85-16,-2 0-112 0,0-10-718 15</inkml:trace>
  <inkml:trace contextRef="#ctx0" brushRef="#br0" timeOffset="-28752.42">13697 6813 2734 0,'-3'-2'6'0,"0"2"-7"0,-1 0 4 15,2 0-7-15,-1 0-23 0,-2 0-207 16,2 0 1-16,1 8-217 0,0-8-147 16,2 10 58-16</inkml:trace>
  <inkml:trace contextRef="#ctx0" brushRef="#br0" timeOffset="-28026.72">14037 7076 2422 0,'4'11'1'16,"0"0"1"-16,-1 0 33 0,0 0 31 16,2 7 70-16,-2-10-106 15,0 0-23-15,0-2-5 0,1 0-2 0,-1-2 9 16,5 2 8-16,-4-5-2 0,-1-1 34 15,1 0 40-15,1 0 16 0,2-7 137 16,-3 0-157-16,-1-1 16 0,0 1-27 16,-2-2-9-16,2-10 18 0,-3 12-46 0,0-2-14 15,0 2-7-15,0 0-7 0,0 1-12 16,-7-4 3-16,2 5-4 0,0 1 2 16,-1 1 5-16,1 0-5 0,-7-3 4 15,7 3-5-15,0 1 12 0,0-1-11 16,1 1 10-16,1 0-8 0,-1 0-33 15,4 1 8-15,0-1 4 0,0 2 3 16,0-3 9-16,0-2-1 0,0 1 8 16,0-1 4-16,4-2 1 0,1-2-1 15,4-11 11-15,-4 8-8 0,0 0 5 16,0-1-1-16,1 1 4 0,0 0 10 16,8-11 2-16,-7 12-9 0,0 1-13 15,2 1 15-15,-1-1-1 0,11-4 9 0,-10 9-22 16,2 1 1-16,-1 1-2 0,2 3 9 15,-1 0 2-15,12 0-11 0,-12 7-1 16,0 3 1-16,-1 2 14 0,0 1-14 16,8 17 7-16,-9-13-7 0,-1-1-2 15,-1 0 10-15,0-2-11 0,11 18-18 16,-15-25 12-16,4 0 4 16,-5-5 8-16,-1-2-8 0,0 0 7 15,-1 0 0-15,0 0-9 0,0-8-3 0,0-1 6 16,0-1 7-16,-7-3-9 15,0-2 14-15,-4-24 11 0,6 17-20 0,0-2 2 16,-1-1-21-16,2-1 5 0,0-25 5 16,4 27 8-16,0 1 0 0,7-28-5 15,0 41-1-15,0 1-6 16,0 6 9-16,9 3 12 0,-8 0-9 16,3 0 6-16,-1 6-8 0,2 0 9 15,1 3 2-15,13 11-27 0,-12-8 10 16,1 1 4-16,-1-1 6 0,1 4-15 15,14 13-402-15,-15-17-38 0,21 21-1916 16</inkml:trace>
  <inkml:trace contextRef="#ctx0" brushRef="#br0" timeOffset="-16900.7">5418 8263 572 0,'-1'0'67'0,"0"0"42"16,0 0 30-16,0 0 20 0,-2 0 21 15,2 0-119-15,0 0-10 0,0 0 4 16,0 0 1-16,-1 0 22 0,1 0-46 16,0 0 19-16,0 0-14 0,0 0 17 0,0 0 16 15,-1 0 93-15,2 0-67 16,-1 0-10-16,0 0-22 0,1 0-3 0,-2 0 14 15,-3-5 112-15,3 5-68 0,-1-5-44 16,-1 5-14-16,1 0-8 0,-2 0 58 16,3-4-65-16,1 4-6 0,-1 0-6 15,2 0-27-15,-1 0-7 0,1 0 9 16,0 0-10-16,0 0-2 0,0-2-2 16,0 2-5-16,0 0 3 0,6 0 5 15,-1 0 9-15,2 0 9 0,3 0 3 16,4 0 4-16,3 0-5 0,29 0 9 15,-17 5-15-15,3-1-5 0,3 0 7 16,2 0-9-16,39 0 3 0,0-2-8 16,-3-2 8-16,-5 0-2 15,-6 0 5-15,1 0 8 16,4-4 108-16,2 4 47 16,4-3-76-16,-35 0-52 0,1 1 19 15,1 2-14-15,1-2 4 0,1 1-7 16,42-2-5-16,-40 2-26 0,1-1-1 15,-2 0 6-15,0 1 3 0,1-1-5 16,37-2-3-16,-42 3-15 0,-2 1-2 16,-1 0 1-16,-2 0 5 0,-2 0-8 15,24 0 8-15,-29 0-9 0,-3 0 7 16,33 6-10-16,-43-6 9 16,-2 0-1-16,-3 0-10 0,-2 0-5 0,1 0-13 15,-6 0 11-15,-2 0-33 16,0 0-43-16,0 0-78 0,-5 0-59 0,-10 0-331 15,6 0 247-15,-1 0-96 0,-2 0-257 16,0 0 38-16,0 0 110 0</inkml:trace>
  <inkml:trace contextRef="#ctx0" brushRef="#br0" timeOffset="-11762.02">4683 2669 1712 0,'0'-10'98'16,"0"6"-12"-16,0 1 37 0,0 2 3 15,0 0 16-15,0 1 7 0,0 0 101 16,0 0-157-16,0 0-12 0,0 0-2 16,0 0 1-16,0 6-1 0,0 8 49 15,11 9-42-15,-6-9-52 0,4 26 4 16,-3-18-23-16,-2 4-4 0,1 0 4 16,0 0-2-16,-1 2-7 0,3 23 9 15,-4-28-19-15,4 30-22 16,-4-40 2-16,-1-3-26 0,0-3-41 15,0 0-38-15,-2-2-38 0,1-1-261 16,-1-4 170-16,0 0-102 0,0 0-173 16,0 0-17-16,0-8 89 0</inkml:trace>
  <inkml:trace contextRef="#ctx0" brushRef="#br0" timeOffset="-10266.42">4606 2714 1618 0,'-1'-3'65'0,"1"0"34"15,0 2 29-15,0-1-5 0,0 0-17 16,0-1 45-16,0 1-93 0,0 1-26 15,0 0-12-15,0-1-3 0,0 1-17 0,0 0-2 16,0 0-1-16,0 0 12 16,0 0 5-16,0 0 7 0,5-1-2 0,4-4 21 15,-3 3-10-15,1-2 3 0,1 1 8 16,1-3-2-16,1 1-10 0,16-9 28 16,-11 7-31-16,1 1-3 0,1-2-13 15,2 0-1-15,1 0-9 0,22-9-7 16,3 4 9-16,-23 8-2 15,23-4 6-15,-24 6-8 0,0 0 6 16,0 1-4-16,0 0 5 0,1 0-5 16,23-2 2-16,-21 1 1 0,1 1-1 15,2 0 5-15,1-1-3 0,1 0-7 0,33-7 5 16,-30 7-4-16,71-14 9 16,-69 12-10-16,0 0 6 0,0-1-3 15,2 0 2-15,-1 0 5 0,34-9 0 16,-35 8-7-16,0-1 4 0,-2 2-4 15,0 0-2-15,-1 1 4 0,28-7 3 16,-1 4-7-16,-29 5-1 16,26-1 6-16,-29 3 1 0,1 2 1 15,1 0 5-15,-2 0-8 0,2 0 1 16,27 0-8-16,-27 0 5 0,-1 0 2 16,0 0-2-16,0 0 3 0,0 0-1 0,25 0 1 15,-26 0 4-15,1 0-12 16,0 0 8-16,0 0 5 0,2 0-11 0,27 4 11 15,-29 1-13-15,0-5 8 0,-1 4 0 16,1-4 2-16,-2 3 0 0,24 0 1 16,-2-1-3-16,-26-2-3 15,21 0-11-15,-22 0 9 0,-1 0 4 16,0 0 3-16,0 0-2 0,1 0 4 16,20-6-5-16,-21 1 0 0,0 0 5 15,2 0 3-15,-1 0 0 0,18-3 8 16,0-1-7-16,-19 5-6 0,20-3-11 15,-21 4 9-15,0 0-1 0,2 0-2 16,-2-1 6-16,2 2-4 0,17-1 8 16,-19 2-7-16,0 1 2 0,0-1 4 15,-1 1 1-15,1 0 3 0,12 0 17 16,-3 0 9-16,-14 5-26 16,10 5 20-16,-13-5-21 0,0 0-2 15,0 1-6-15,0 0 4 0,0 1-6 16,9 4 11-16,-10-5 4 0,1-1 5 15,-3-2 3-15,2 0 6 0,-1-2-9 16,6 0 6-16,-7-1-27 0,0 0-4 16,0 0 3-16,-1 0-3 0,1 0 3 0,5 0 6 15,-6 0-8-15,0 0 2 16,0 0 7-16,-1 0-7 0,1 0 6 0,3 0-7 16,0 0 8-16,-5 0-12 15,5 0 6-15,-5 0-9 0,1 0 13 16,0 0 0-16,-1 0 1 0,0 4-2 15,5-1 3-15,-5 1-7 0,1-2 0 16,0 1 0-16,1-1-3 0,-1 1 0 16,5 2-1-16,-6-3 7 0,2 2 5 15,0-1 3-15,-1 0-11 0,0 1-2 0,6 5-1 16,-4-6 0-16,-2 2 4 0,2 0 1 16,-1-2-7-16,1 0 5 0,4 4-6 15,-2-2 10-15,-6-3-4 16,2 1-4-16,-3-3 10 0,-2 0-9 15,1 1 6-15,-1-1 9 0,0 0-15 16,1 0 4-16,-1 0 1 0,0 0-7 16,0 0 0-16,0 0 3 0,0 0-7 15,0 0 20-15,0 0-5 0,0 0 0 16,0 0-2-16,0 0-2 0,0 0-6 16,0 0 19-16,0 0-13 0,0 0 8 15,0 0-12-15,0 0-3 0,0 0 1 0,0 0-8 16,0 0 9-16,0 5 5 0,0-5 1 15,0 5-7-15,0-2 9 0,0 2-4 16,0 1-2-16,0-2-3 0,0 2-1 16,0-1 1-16,0 1 2 0,0 1 1 15,0 7 8-15,0-8-1 0,0 1-4 16,0 0-2-16,0 0 8 0,0 0-11 16,0 9-2-16,3-9 1 0,0 2 0 15,0 0 2-15,1 1 14 0,0 1-10 0,5 11 11 16,-5-10-19-16,0 0 11 0,0 1-2 15,1 0-7-15,-1 1 9 16,6 11 5-16,-2 0-10 0,-5-14-1 16,3 8-3-16,-5-11 2 0,1-1-1 15,-2-2 8-15,1 1-10 0,0-2 12 16,1 5-5-16,-1-6 2 0,-1 1-7 16,0-1 3-16,2 2 0 0,-2-1 0 15,1 5 6-15,0-5-6 0,-1 0-2 16,1-3-2-16,-1 1 5 0,0-1-1 15,0-1-128-15,0 0-35 0,0 0-84 16,-5 0-36-16,-2-8-69 0,2 0-136 16,-11-9-663-16</inkml:trace>
  <inkml:trace contextRef="#ctx0" brushRef="#br0" timeOffset="-8337.29">4761 3169 796 0,'0'0'57'0,"0"0"-19"0,0 0 52 15,0 0-43-15,0 0 24 0,0 0 20 16,0 0 4-16,0-5 95 0,0 5-60 16,11-3-29-16,-6-1-41 15,2 1 3-15,2 0-7 0,2-1 15 16,2 0-20-16,18-4 32 0,-13 4-36 0,1-1 2 15,3 1-9-15,0-1-4 16,2-1-28-16,24-5 24 0,-22 5 2 16,0 0 11-16,1-1-10 0,2 0 3 0,1 0-19 15,31-7 7-15,-29 9-17 0,2-1-2 16,0 1-5-16,1 0 2 0,0 1-1 16,36-1 7-16,-3 0-1 15,-35 3-11-15,29 0 5 0,-32 1-1 16,-1-1 5-16,-1 1-2 0,-1-2-5 15,1 0 2-15,24-2-1 0,-26 0 2 16,0 2 1-16,1 0 31 0,-1-2 10 16,0 1 1-16,24-7 7 0,-25 5-48 15,1 0 24-15,-1 0 11 0,0 0 5 16,0 0 3-16,26-6 0 0,-25 5-12 0,-1 2-8 16,0 0 1-16,0 0-8 0,0 1-10 15,22-1 27-15,-25 4-9 0,0 0-6 16,1 0-7-16,-1 1 12 0,1 0 0 15,23 0 31-15,-23 0-38 0,1 0-10 16,0 0-3-16,-1 0-3 0,0 0-5 16,21 0 8-16,-22 0-11 0,-1 0 6 15,-1 5-1-15,1-5 4 0,-2 4 5 16,19 1-3-16,-21-2-14 0,-1 1 6 0,0-1 1 16,-1-1-2-16,-1 1 8 0,1 0-2 15,11 5 7-15,-13-4-12 16,0 0 1-16,0-1-2 0,0 2 1 0,0-1 2 15,14 3-3-15,-15-5 6 0,1 0 4 16,0 0 5-16,0-2-4 0,-1 0-3 16,11 0 4-16,-12 0-8 0,0 0-1 15,1 0-6-15,0-5 2 0,-2 5 4 16,11-5-1-16,-11 1-2 0,1 4-1 16,-1 0 4-16,1-3-4 0,0 1 2 15,12-3 10-15,-11 4-6 0,0-1 1 16,-1 0-8-16,1-2 0 0,0 1-2 15,11-4 9-15,-10 3 5 0,-1 0-1 16,1 0-7-16,1 1-6 0,-1-1 2 0,14-1-7 16,-14 2 22-16,0 1-12 0,-1 0 0 15,0 1 9-15,0 0-7 16,10 0 3-16,-11 1-2 0,-1 0-1 0,1 0 3 16,-1 0 0-16,0 0-5 0,9 0 6 15,-10 0 0-15,0 0-6 0,-1 0-3 16,1 0-6-16,-1 0-3 0,9 0 19 15,-10 0-1-15,2 0 7 0,-1 0-22 16,0 0 11-16,1 0-1 0,8 0-5 16,-9 0 1-16,1 0 5 0,0 0-7 15,0 0 5-15,0 0 3 0,0 0-2 16,9 0 1-16,-9 0 3 0,1 0-5 0,0 0 4 16,-1 0 0-16,0 0-12 0,9 0 8 15,-10 0 2-15,1 0-2 0,-2 0 6 16,0 0-10-16,0 0 4 0,8 0 4 15,-8 0-4-15,1 0 0 0,-1 0 7 16,1 0-4-16,-1 0 1 0,5 0-2 16,-8 0-2-16,-1 0-3 0,0 0-6 15,-2 0 1-15,0 0-18 0,0 0-148 16,-1 0-37-16,0 3-102 0,0 0-94 0,-9-1-237 16,1 1-23-16</inkml:trace>
  <inkml:trace contextRef="#ctx0" brushRef="#br0" timeOffset="-7313.74">5229 2616 1318 0,'0'-5'45'0,"0"1"13"16,-1 0 2-16,0 0-18 0,0 0-22 15,-1-2-1-15,0 3-20 0,1 0 2 0,0 0 2 16,-1 2-9-16,1-1 1 16,0-1-5-16,0 1 7 0,1 1 0 15,0 0-1-15,-1 1 0 0,1 0 1 16,0 0-3-16,0 0 3 0,0 0-5 16,0 0-12-16,0 0 10 0,0 0 7 15,0 0-2-15,0 0 3 0,0 0 3 0,0 0 29 16,0 0 25-16,0 0 40 15,0 0 21-15,0 0-9 0,0 0-21 0,0 0 3 16,0-5-61-16,0 5-6 0,0-4-11 16,0 4 0-16,0-5 0 0,0 2 15 15,0 3-15-15,0 0-12 16,0 0-2-16,0 0 1 0,0 0-3 16,0 0 3-16,0 8 5 0,6-1 0 15,5 13 12-15,-6-6-7 0,1 1 2 16,1 3 3-16,0 1 11 0,2 1 6 15,8 26 21-15,-8-22-29 0,1 0-8 16,0 0 7-16,0 1-12 0,-2-1 2 16,9 20 0-16,-9-24-1 0,-1-2-14 0,-1-1 8 15,0-2-1-15,0-4-4 0,2 7-2 16,-2-5-3-16,-5-8 10 16,1 0-32-16,0-4-42 0,-2-1-67 15,2 0-90-15,-1 0-144 0,1 0-151 16,2-18-316-16</inkml:trace>
  <inkml:trace contextRef="#ctx0" brushRef="#br0" timeOffset="-6640.2">5959 2384 1221 0,'0'0'19'0,"0"0"-3"15,0 0 14-15,0 7 71 0,0-3 130 16,0 7-16-16,4 0-28 16,2 0-33-16,-1 3-50 15,3 1 9-15,3 2-35 16,-7-7-47-16,2 1-3 0,-1 0 11 15,1 3 3-15,0 1-5 0,6 17 18 16,-6-14-26-16,1 1 1 0,-1-1-8 16,0 0 6-16,1 1-13 0,7 16-2 15,-8-17-11-15,1-3 2 0,-1 1 5 16,-2-4-7-16,2 0 3 0,2 8-3 0,-5-11 3 16,-1-1-8-16,0-1 1 0,1 0 2 15,-1-1-2-15,1 5-5 16,-1-5-2-16,0-3 0 0,-2 1-30 0,1-1-60 15,-1-1-45-15,1-1-262 0,-1-1 141 16,0 0-119-16,0 0-100 0,0-7 22 16,0 1 112-16</inkml:trace>
  <inkml:trace contextRef="#ctx0" brushRef="#br0" timeOffset="-5852.95">6667 2422 1441 0,'0'0'63'0,"0"0"-12"15,0 0 23-15,0 0-11 0,0 0 23 0,3 0-5 16,-3 0 63-16,0 0-95 0,3 0-3 15,-3 0-11-15,4 0 22 0,-2 0 9 16,4 6 60-16,-2 1-68 0,0 2-14 16,0 1 31-16,2 3-19 0,-1 1-9 15,7 18 40-15,-7-13-39 0,1 1-2 16,-1 0 16-16,1 1 13 0,0 2 0 16,6 24 61-16,0 1-83 15,0-4-19-15,-6-23-27 0,0-3 10 0,-1-1-5 16,0 0-1-16,0-1-2 0,4 14 0 15,-5-17-7-15,0-1 2 0,-1-1-8 16,1-2 6-16,-1 0-9 0,1 3-9 16,-2-9-25-16,-1 0-72 0,1-1-79 15,0-1-86-15,-2-1-54 0,2 0-535 16,-2 0 320-16,0-8 81 0</inkml:trace>
  <inkml:trace contextRef="#ctx0" brushRef="#br0" timeOffset="-4993.38">7261 2394 899 0,'5'-6'108'0,"1"4"-11"15,-6 0 33-15,3 1-18 0,-3-1 16 16,4 2-2-16,-2-2 114 16,-2 2-126-16,2 0-7 0,0 0-14 0,0-1-11 15,-2 1-14-15,0 0 73 0,0 0-73 16,0 0 5-16,0 0-15 0,0 0-1 16,0 0 32-16,0 0-8 15,0 5 7-15,0 7-36 16,0 4 49-16,0-7-37 0,5 1 1 15,-5 3-38-15,4 1 6 0,-1 1-10 16,1 18 23-16,-1-12-35 0,1-1 0 16,-1 1-7-16,2 2 35 0,2 1 14 15,9 27 58-15,-7-23-84 0,1-1-16 0,1 1-6 16,1 0 7-16,-2 1-6 0,11 23-2 16,-12-27-5-16,0-2-3 0,-2-2 9 15,0-1-7-15,-1-4-3 0,2 10 16 16,-5-17 2-16,0-2-5 0,-1-1-8 15,-1-3-11-15,0-2 1 0,-1 1-8 16,0-1-20-16,0-1-78 0,0 0-94 16,0 0-134-16,0 0-110 0,0 0-891 15,-5 0 780-15</inkml:trace>
  <inkml:trace contextRef="#ctx0" brushRef="#br0" timeOffset="279.61">4901 3300 394 0,'0'1'32'0,"0"-1"39"0,0 0 44 16,0 1 118-16,0-1-152 0,0 0-28 16,4 0-5-16,-4 0-6 0,0 0 4 15,3 0 81-15,-1 0-55 0,-2 0 2 16,0 4-25-16,1-4 0 0,1 0-15 15,-1 4-6-15,0-2 23 0,-1-2-24 0,1 0-7 16,0 2-7-16,0-2 7 0,-1 2-6 16,3 2 44-16,-2-2-16 15,0 0 8-15,1 0 3 0,-1 2-23 0,1-2 0 16,1 4 25-16,-2-4-18 0,1 1-12 16,0-1-3-16,-1 0-4 0,1 0 5 15,0 2 34-15,-1-2-33 0,0 0-7 16,2 0-6-16,-2 0 1 0,3 3 14 15,-2-3-19-15,-2 0-1 16,3 2 15-16,-1 0-2 16,-1-3-11-16,1 2-4 0,-1 0 2 15,0-1 0-15,-1 1 1 0,2-1-3 16,-2 2-4-16,2 1-7 0,-2-2 6 0,1-2 1 16,0 2 3-16,0-2-6 0,-1-1 1 15,0 2 5-15,0-2 0 0,0 0 2 16,2 0 1-16,-2 0-2 0,0 1 10 15,0-1 5-15,0 0-7 0,0 0-8 16,0 0 7-16,0 0-4 0,0 0 1 16,1 0-4-16,-1 0 1 15,0 0-2-15,0 0 7 0,1 0-11 0,-1 0-2 16,0 0 1-16,0 0 2 16,1 0 3-16,1 0 0 0,0 0-2 0,-1 0 3 15,1-3 0-15,2 3-1 0,-1 0-4 16,4-4 3-16,-3 4 0 15,1-1 1-15,1 1-3 0,0-2 3 0,-1 1 1 16,9 0 1-16,-7 0-4 0,0 1-2 16,2 0 9-16,-2-2 4 0,0 2-4 15,9-1 6-15,-8 0-6 0,-1 1-3 16,1-3-1-16,1 3 2 0,-1-2-4 16,2 0 8-16,7-1-1 0,-7 0-4 15,1 1-3-15,0 0 3 0,1 0-1 16,-1 1-2-16,13-3 0 0,-11 2 0 15,-1 0 2-15,1 1-2 0,0-1 0 0,-1 1-1 16,11-1 4-16,-12 0-6 0,2 0 3 16,-2 1 0-16,-1-1 3 0,0 1 1 15,10-4-3-15,-8 4-3 0,-1-2-4 16,1 1 6-16,0 0-1 0,3-1-4 16,13-1 8-16,-1 0 0 15,-13 2-7-15,10-1 9 0,-12 1 1 16,-2 1-4-16,1 0 0 0,-1 1-5 0,0-2-1 15,9 1-1-15,-10 0 1 0,-1 0 2 16,0 1 2-16,0 0 3 16,0-1-2-16,6 0-2 0,-7 0-6 0,1 0 6 15,0 0 2-15,-1-1-3 0,3 1 2 16,9-2-2-16,-8 1-2 0,-1 1 5 16,2 0-1-16,0 0-1 0,-1 0 8 15,13 1-7-15,-12 0-2 0,1 0-2 16,-2 0 2-16,2 0 7 0,-1 0-3 15,1 0-2-15,12 0 0 0,-12 0 0 16,0 0 2-16,1 0 0 0,0 0 3 16,0 0-7-16,14 0-1 0,-14 0 1 15,1-5 2-15,-1 5-2 0,1 0 0 16,0-4 0-16,15 4 4 0,-16 0 1 16,2 0 1-16,-1 0-1 0,-1 0-1 15,0 0-1-15,13 0 1 0,-14 0-4 0,-1 0 2 16,0 0-4-16,0 0-1 0,-1 0 1 15,10 3 2-15,-2-1 12 16,-12 0-6-16,9 1-6 0,-9-2 0 16,-1 0-4-16,1 0 1 0,0 0 3 15,-1-1 0-15,7 2 5 0,-6-1 1 16,0 0-8-16,1-1 5 0,0 0 6 0,1 0-14 16,10 2 5-16,-10-2 0 15,0 1 0-15,1 0-1 0,-1-1-1 16,1 1 0-16,8-1 5 0,-8 0-1 0,-1 0-2 15,1 0 2-15,0 0-4 0,0 0 0 16,11 0-5-16,0 0 12 16,-9 0-3-16,10 0 0 0,-10 0-5 15,-2-4 8-15,1 4-7 0,1 0 13 16,-2-3-2-16,14 0-7 0,-13 3-9 16,2-1 2-16,0-1 10 0,-1 0-5 15,1 1-2-15,13-1 4 0,-14 1-2 16,2 1 7-16,-1-1-2 0,0 0-3 15,-1 0-2-15,12-1 0 0,-13 0-3 16,1 0 3-16,-1 0 2 0,0 1-1 0,-1-2 3 16,11-1 1-16,-11 1-5 0,1 0-5 15,0 0 5-15,0 1 0 0,0 0 2 16,10-3 3-16,0 1-7 16,-11 3 6-16,10-1 1 0,-11 2 0 15,0-2-10-15,-1 1 3 0,2 1 2 16,-2-1 0-16,8 0 9 0,-9 0-9 15,1 1 2-15,-1 0 0 0,0 0 5 16,-1 0-2-16,6 0-9 0,-7 0 1 16,1 0 1-16,-1 0 7 0,1 5-5 0,-1-5 4 15,7 0-2-15,-6 3 3 0,0-3-10 16,1 2 3-16,0-2 7 0,1 2-5 16,5 2 0-16,-1-3-3 15,-6-1 3-15,4 1 5 0,-5-1 0 16,0 0-5-16,2 0 0 0,-1 0-3 15,0 0 6-15,7 0 4 0,-7 0-7 16,-1 0-5-16,1 0-2 0,0 0 9 16,-1 0 1-16,5 0 4 0,-4 0-12 15,-1 0 7-15,0 0-2 0,-1 0-4 16,0 0 4-16,1 0 2 0,-2 0 3 0,-1 0-5 16,-1 0 0-16,1 0 0 15,-1 0 2-15,0 0 3 0,2 0-5 16,-3 0 3-16,0 0-1 0,0 0-2 15,0 0-2-15,0 0 2 0,0 0 2 16,0 0 3-16,0 0-5 0,0 0 0 16,0 0 5-16,0 0 2 0,0 0-4 15,0 0 7-15,0 0 48 0,0 0-11 16,0 0 11-16,0 0-2 0,0 0-16 16,0 0 0-16,0 0-4 0,0 0-30 15,0 0 8-15,0 0-14 0,0 0 9 16,0 0-12-16,0 0 0 15,0 0 4-15,0 0-3 0,0 0 3 16,0 0-4-16,0 0 4 0,0 0-12 16,0 0 7-16,0 0-7 0,0 0-1 15,0 0 6-15,0 0 0 0,0 0 6 16,0 0 6-16,0 0-7 0,0 0-1 16,6 0 5-16,-2 0-10 0,-4 0 4 15,4 4 0-15,-1-4 2 0,-3 3-7 16,4-3 8-16,2 4-4 0,-5-3 5 15,2 0-9-15,-1-1 4 0,-1 0-2 16,1 0 3-16,0 0-6 0,0 0 0 16,-2 0 7-16,1 0-6 0,-1 0 5 15,1 0 3-15,-1 0 4 0,0 0 2 16,0 0-8-16,0 0 12 0,0 0-7 16,0-4 2-16,0 4-5 0,0-3 1 15,0 3-2-15,0-5-3 0,0 3 2 16,0 1 3-16,0-2-3 0,0 2 6 15,0-2-7-15,-4 0 5 0,4 0-5 16,-4-1 1-16,4 1-6 0,0 0 0 16,-3-2 2-16,2-5 2 0,-2 1-2 15,0-1-5-15,1 2-2 16,1 4 12-16,0-3-12 16,0 4 7-16,1 0-8 0,-2 1-17 0,2 1-17 15,0 0-25-15,0-1-117 0,0 2 97 16,0-2 9-16,0 0 21 0,0 1-4 15,0-3-74-15,0 3 110 16,0 0 7-16,0 0-21 0,0 1 26 16,0 0-8-16,0 0-13 0,0 0-25 15,0 0-23-15,0 0-108 0,0 0 72 16,0 0-84-16,0 0-147 0,0 5-47 16,0-2 52-16</inkml:trace>
  <inkml:trace contextRef="#ctx0" brushRef="#br0" timeOffset="4395.86">7728 2645 1493 0,'-1'0'45'0,"-1"0"142"16,2 0-34-16,-1 0-4 0,1 0-10 0,0 0-5 15,0-5-33-15,0 1 22 0,0 4-85 16,0 0-5-16,0-4-16 0,0 4-3 15,0 0-11-15,0-2 1 0,5 2 0 16,0 0 24-16,1 0 1 0,2 0 5 16,2 0 4-16,19 0 48 0,-8 7-50 15,3-1-1-15,3 0-24 0,5 1 9 16,4 1-2-16,46 11 16 0,9 2 28 16,-43-10-9-16,49 10 58 0,-49-12-93 15,-2-1-7-15,-1-2-6 16,-1 1 4-16,0-2-2 0,36 4 4 15,-42-7-15-15,-3 2 5 0,-3-3 6 0,-3 0-5 16,-4 0 4-16,17 1-38 0,-26-1-31 16,-2-1-63-16,-3 3-42 0,-3-2-46 15,-2 1-35-15,0 4-426 0,-6-3 86 16,0 1 78-16,0 0 113 0</inkml:trace>
  <inkml:trace contextRef="#ctx0" brushRef="#br0" timeOffset="5056.12">8639 2587 1880 0,'-2'-2'-2'0,"0"1"-8"16,2 0-2-16,0-1 2 0,0 1 1 16,7 1 27-16,0 0-3 0,1 0 8 15,1 0-6-15,2 0-4 0,18 6 4 16,-13-2-11-16,1 1 4 0,1-1 21 0,0 3 11 15,-1-1 18-15,13 9 97 0,-18-6-65 16,-1 0-7-16,-1 1-19 0,-2 2-1 16,-2-1-28-16,0 16 0 0,-6-12-23 15,0 1-1-15,0 1 1 0,-7 1-5 16,0 1-2-16,-12 24-30 0,8-21-47 16,-2 3-84-16,-1-2-104 0,-39 54-1334 15,35-54 1187-15</inkml:trace>
  <inkml:trace contextRef="#ctx0" brushRef="#br0" timeOffset="12830.07">9304 8294 1103 0,'0'0'55'15,"0"0"13"-15,0 0 37 0,0 0 33 16,-5 0 77-16,5 0-136 0,-5 0-14 16,5 0-13-16,0 0 1 0,-4 0 6 15,4 0 32-15,0 0-58 0,0 0-7 16,0-4-9-16,0 4 10 0,0 0 23 15,0 0-15-15,0 0 4 0,0 0 5 0,0 0 11 16,0 0 0-16,0 0 65 0,0 0-66 16,0 0 9-16,-4 0-8 0,4 0-2 15,-4 0 39-15,4 0-49 0,-5 0 18 16,2 0-15-16,1-6 6 0,0 6 16 16,-4-4 38-16,4 4-34 0,0 0-18 15,1 0-1-15,-1 0-4 0,0-2 7 16,1 2-38-16,1 0-7 0,0 0-5 15,0 0-4-15,0 0 3 0,0 0-1 16,0 0-8-16,0 0-5 0,0 0 5 16,0 0-1-16,0 0-8 0,0 0 0 0,0 0 11 15,8-4-12-15,0 3 10 0,40-2 8 16,-25 2 9-16,5 0-6 16,41-2 9-16,-33 1-12 0,3 0 0 15,3 2 1-15,-1-2 1 0,4 2-8 16,41-1 9-16,-40 0 17 0,-1 1 21 15,2-1 16-15,0 0-2 0,46 1 34 16,-46 0-62-16,-2 0-1 0,1 0 1 16,-1 0-8-16,-1 0-7 0,41 6 0 15,-45-6-11-15,0 4 7 0,-1-4-5 16,-2 4 9-16,0-4-16 0,26 3-14 16,-35-3-14-16,-1 0-21 0,-3 0-28 0,-2 0-82 15,11 0-457-15,-19 0 158 0,-4 0-270 16,-3 6 13-16,-1-6 87 0</inkml:trace>
  <inkml:trace contextRef="#ctx0" brushRef="#br0" timeOffset="33191.78">8928 9090 1099 0,'0'3'147'16,"0"-2"-21"-16,0-1 104 0,0 1-157 15,0-1-35-15,0 1-2 0,0-1 12 16,0 2 0-16,-5 0 42 0,5-2-64 15,-5 3-9-15,5-3-2 0,-4 2 20 16,0-1 0-16,2 1 58 0,-4 0 2 16,4 1-35-16,0-1 51 15,2-2-62-15,-2 1 2 0,2 0 7 16,-1-1-5-16,1 1 7 0,0 0 16 16,0-1-50-16,0 0-12 0,0 2-3 15,0-2-9-15,0 0 1 0,0 0-6 16,0 0-5-16,0 0 3 0,0 0 5 0,0 0-5 15,0 0 5-15,0 0-2 0,0 0-1 16,6 0-2-16,0 0 7 0,19 0 12 16,-10 0-9-16,0 0 19 15,3-4 4-15,6 4 5 0,2 0-3 16,36 0 1-16,-26 0-17 0,2 0 3 16,4 0 1-16,3 7 0 0,2-2-5 15,48 7-6-15,-48-7-5 0,1 0-1 16,-3 0 6-16,0-2-1 0,-2 0 1 15,-1 0 11-15,34-2 17 0,-40 1-15 16,-2-1-7-16,0 1-6 0,-3 0-1 16,-1 0-1-16,23 3 27 0,-27-4-23 0,-3-1 6 15,-3 0-13-15,1 0-5 0,-4 0-2 16,11 0-110-16,-6 0-223 16,-15-5 91-16,5 5-428 0,-9 0 129 15,-1 0 25-15,-2 0 108 0</inkml:trace>
  <inkml:trace contextRef="#ctx0" brushRef="#br0" timeOffset="40389.55">1833 6856 1514 0,'0'0'-1'0,"-5"0"28"0,0 0 15 16,5 0 13-16,-5-7 0 0,-1 2-22 0,-6 0 15 16,0-4 33-16,5 5-46 15,-7-2 44-15,5 2-32 0,1 1 10 16,-2 0-28-16,-1-2-9 0,0 1 8 15,-16-2 13-15,-2 2-25 16,12 2-14-16,-19-1 7 0,19 3-4 16,-2 0-5-16,-1 0 1 0,-1 0-3 15,1 0 1-15,-1 6 4 0,-19 2-15 16,22-3 14-16,0 1-3 0,3-2 9 0,0-4-6 16,2 5-7-16,-7-1 5 15,6-2-2-15,9 2-4 0,-2-3-4 16,6 1 3-16,1-1 3 0,0 0-6 15,0 0-1-15,0 1 11 0,0 5-2 16,6 2 8-16,-1-4 2 16,2 9 2-16,-4-7-7 0,9 18-5 15,-8-15 3-15,-1 2 0 16,2 0-1-16,-1 3-1 0,1 1-1 16,0 2-2-16,6 24 9 0,-5-18-2 15,0 0-1-15,0 3 0 0,0 2-3 16,1 2 0-16,-1 2 2 0,6 42 4 15,-5-33-2-15,-1 3 1 0,0 5-5 16,0 4-1-16,-1 4 4 0,5 67-1 0,-3 10-5 16,-3-66 11-16,1 68 5 15,-4-71-12-15,0-1-13 0,-1 0 8 16,0-1-1-16,0 0 4 0,0 61 2 16,0-7 10-16,0-62-13 15,-5 48-2-15,5-55 4 0,-4-4 1 16,4-2 3-16,-3-2-5 0,0-2 3 15,0-4-2-15,-2 26 3 0,3-35-3 16,-2-5 8-16,1-3-6 0,1-4 2 16,0-2-4-16,-2 2 4 0,1-7-8 15,2-6 2-15,0 0-10 0,1-1 8 16,0 0-1-16,0 0 2 0,0 0 1 16,0 0 1-16,0 0-12 0,0 0 9 15,0 0 8-15,10 10-3 16,-6-5 0-16,0 0-1 0,0-1 1 15,-2 1-1-15,2-1 5 0,-1 2-5 16,2 4 11-16,-1-6-12 0,-2 1 7 16,0-1-4-16,0 1-5 0,0-2 2 15,1 2-1-15,-3-1 9 0,1-4-1 16,0 0 3-16,-1 0-6 0,0 0-7 16,0 0 0-16,0 0-1 15,0 0 1-15,0 0 1 0,0 0-1 16,0 0 5-16,0-5-1 0,0 5 1 15,0-4-1-15,7 0 4 0,-2 0 0 16,2 1 1-16,0 0-4 0,7-6-7 16,-4 4 2-16,2 2 5 0,1 0-2 15,1-2 9-15,4 1 0 0,23-1 1 16,7 0-3-16,-22 3 2 16,25-1-4-16,-27 1-8 0,0-1 2 15,-2 1 12-15,0-1-5 0,0 0 3 16,35-5-6-16,-41 6-11 0,0 0 7 15,12 1-9-15,-17 0-51 0,0 1-111 16,-1 0-256-16,0 0-107 0,-2 0 60 16</inkml:trace>
  <inkml:trace contextRef="#ctx0" brushRef="#br0" timeOffset="50821.24">8235 10102 1608 0,'0'0'52'16,"0"0"109"-16,0 0-76 0,0 0-6 15,0 0-1-15,0 0 10 0,0 0-13 0,0-5 26 16,0 5-74-16,0 0-12 0,0-5 6 16,0 5-1-16,0 0 1 0,0 0 6 15,0 0-24-15,0-3-3 16,0 0-4-16,6 3 10 0,1-1 16 16,31 1 108-16,-17 0-90 15,3 0-11-15,6 0 8 0,6 0-3 16,49 0 19-16,-38 5-1 0,4-5 0 15,3 4 3-15,0-4-2 0,1 0-29 16,50 0 27-16,-8 0 9 0,-52 0-36 16,37-13 1-16,-46 7-10 0,0 1-9 15,-3 1-2-15,0 0 1 0,-1 0 0 16,26 4 16-16,-30-2-9 0,-4 2-2 16,0 0-11-16,0 0-1 0,-2 0-20 15,17 13-197-15,-21-6-29 0,0 2-114 16,-2 1-277-16,-1 3-36 0,2 2 107 15</inkml:trace>
  <inkml:trace contextRef="#ctx0" brushRef="#br0" timeOffset="60145.61">2762 12638 1638 0,'-3'0'21'0,"1"-2"30"16,2 2-30-16,0 0-21 0,0 0-4 15,0-2-2-15,0 2 3 0,0-1-3 16,0 0-5-16,5 0 55 0,0 1 8 16,2 0 13-16,3-1 31 0,1 0-27 15,3-1 26-15,25 1 93 0,-16-1-116 16,4 2 4-16,2-1-15 0,4 0-2 16,2 1 19-16,4 0-22 0,48 0 52 15,-41 0-83-15,5 0-10 0,1 0-2 16,3 0-3-16,1 0-1 0,2 0 2 0,59 0 135 15,-3 0 1 1,-60 0-140-16,51-9 18 0,-55 4 12 0,1 1-1 16,2 0-4-16,3 0 3 0,3 1-17 15,2-1 2-15,70-2 37 0,-62 4-27 16,3 1 8-16,1 1-4 0,3 0 1 16,1 0 1-16,2 0-12 0,79 12 31 15,-80-7-29-15,-1 1-1 0,-3-2-5 16,-2 1 0-16,-3-1 2 0,-1-1-2 15,60-1-1-15,-67-2-17 0,-1 0 0 16,-2 0-1-16,-3 0 10 0,0 0-5 16,-3-7-3-16,48-8 15 0,-52 9-17 0,-1-2 7 15,-2-1-10-15,-3 3 0 0,-3-3 3 16,-1 3 1-16,28-7 2 0,-36 8-5 16,-4 0 0-16,-2 1-3 0,-2-1 12 15,-2 2-4-15,-3-1 0 0,11-2-2 16,-17 2 1-16,-2 1-1 0,-1 0-2 15,-3 0-1-15,0-1-2 0,-2 1-13 16,0-3-21-16,-2 3-3 0,0 1-9 16,-1 0-48-16,0 1-135 0,0 1-144 15,-7 0-1038-15,-4 5 118 0</inkml:trace>
  <inkml:trace contextRef="#ctx0" brushRef="#br0" timeOffset="62852.98">7735 12455 1459 0,'0'-1'54'0,"0"0"24"0,0 1 19 0,0 0 23 16,0-3 40-16,0 3-19 15,0-1-75-15,0 1 60 0,0 0-68 16,0 0-14-16,0 0-8 0,0 0-7 16,0 0-8-16,0 0-1 0,0 0-12 15,0 0-6-15,0 0 0 0,0 0 2 0,5 0-5 16,-5 0 9-16,11 0 35 0,-3 0-7 16,2 0 5-16,4 0-4 0,7 0-6 15,2 0 0-15,36 0 20 0,-25 0-2 16,5 0 31-16,4 0 42 0,4 0 16 15,2 0 10-15,5 0-18 0,66 0 55 16,-57 0-112-16,5 0-9 0,1 0-4 16,2-6-11-16,1 6-5 0,74-7 18 15,-75 7-42-15,2-4-8 0,1 4-3 16,-2-5 6-16,1 2-4 0,-4-1 1 16,69-4-1-16,-71 2-3 0,-2 1-4 0,-2 0-1 15,0-2-7-15,-4 2 2 0,1 0 0 16,55-4 8-16,-59 5-4 0,-4 2-6 15,0 0 5-15,-4 1-4 0,0 0 5 16,41 0 3-16,-5 1-1 16,-6 0-4-16,-6 6 3 15,-38-1 4-15,31 4 3 0,-34-4-9 16,-2 0-3-16,0 0-2 0,-2 0 4 16,-2 1 0-16,-2-1-1 0,16 4 9 15,-22-6-6-15,-3 1-3 0,-1-1 5 16,-2 0-14-16,-1-1 5 0,7 3 6 15,-8-4 0-15,-1 0 1 0,-1 1-4 0,0-1 2 16,1 0-5-16,-1 1 8 0,10-1-7 16,-9 0 3-16,-1 0-10 0,1 2 3 15,-2-3 2-15,0 0-3 0,3 2-7 16,-4-2 1-16,-2 1 2 0,-1 0-3 16,2-1-8-16,-3 0 2 0,1 0-40 15,-2 0-20-15,0 0 33 16,0 0-80-16,0 0 42 0,0 0-45 15,0 0-91-15,-7 0-128 0,1 0-190 16,-11 0-930-16</inkml:trace>
  <inkml:trace contextRef="#ctx0" brushRef="#br0" timeOffset="117914.12">13809 10385 1392 0,'0'-10'39'16,"2"-1"139"-16,-2 7-58 0,0 1-7 16,0 0-18-16,0 1 24 0,0-1 0 0,0-1 97 15,0 2-131-15,0 0-13 0,0 0-20 16,0 1-2-16,0 1-11 0,0-1 12 16,0 1-44-16,0 0-11 0,0 0-5 15,0 0 8-15,0 6-6 0,0 11 12 16,5-2-7-16,0 4 14 0,2 10 16 15,2 6 6-15,0 7 10 0,11 61 24 16,-9-44-54-16,-1 6-2 0,1 5 5 16,-1 4 11-16,-1 7-1 0,-2 4-5 0,5 100-13 15,-9-86-15-15,-1 2 18 0,0 4-4 16,-1 0 7-16,-1 1 0 0,3 98-34 16,-1-104 12-16,2-3 9 0,1-5 2 15,1-5-7-15,1-7-2 0,1-7-6 16,10 52 9-16,-9-73 5 0,-1-6-4 15,1-6 2-15,-1-5-6 0,-2-4 5 16,-1-5 1-16,2 19-1 0,-4-25 0 16,-2-2-12-16,-1-1-12 0,0-2-26 15,0 0-29-15,0-1-9 0,0 11-88 16,0-15 92-16,-5-1-19 0,5-2-42 0,-4-2-69 16,4-1-188-16,-5-4-157 15</inkml:trace>
  <inkml:trace contextRef="#ctx0" brushRef="#br0" timeOffset="118968.3">13446 12692 1151 0,'0'-4'50'0,"0"1"27"16,0 0 15-16,0 2 26 0,0-2 7 15,0 3-85-15,0-3-27 0,0 2-8 16,0 0-1-16,0-1-11 0,0 2 14 16,9-3 73-16,-1 0 14 15,-2 2-45-15,12-3 91 0,-4 3-48 16,6-1-11-16,3 2-10 0,7-2-1 15,7 2-12-15,6 0-14 0,60 0 35 16,-43 0-23-16,3 0 9 0,6 0 0 0,4 0-1 16,4 0-12-16,3 0 4 0,86 0 71 15,-80 0-58-15,2-8 1 0,1 1 5 16,0-2 1-16,1 0-16 0,0 0-25 16,91-14 12-16,-90 12-35 0,-1-1 10 15,-1 3-13-15,-2 0 1 0,-2 3 9 16,-4 2-4-16,73 1 20 0,-16 3-21 15,-75 0-6-15,49 15-7 16,-61-9 6-16,-4 2-2 0,-1-1 2 16,-3 1-1-16,0 1-1 0,-4-2-12 15,34 8 8-15,-39-9-6 0,-4-1 15 0,-3-1-10 16,-2-1-3-16,-3-1 5 0,-2-2 0 16,12 0-4-16,-19 0-5 0,-3 0-23 15,0 0-32-15,-3 0-33 0,-2 0-35 16,-1-7-25-16,-2 3-227 0,-2 0-111 15,0 0 142-15,-17-5-743 16,7 5 627-16</inkml:trace>
  <inkml:trace contextRef="#ctx0" brushRef="#br0" timeOffset="119520.39">16475 12345 2409 0,'4'4'-4'0,"2"-2"-5"0,-4 2 30 0,2-1 29 15,1-1 25-15,-1 1 14 16,3 2 5-16,20 7 145 0,-17-6-167 16,15 7 89-16,2 3 11 15,-13-7-87-15,12 12 65 0,-14-9-72 16,2 0-7-16,-3 1-12 0,-1 2-1 15,0 1-19-15,4 19 3 0,-9-16-40 16,-1 3 0-16,-2 0-10 0,-2 3 2 16,0 1 3-16,-11 30-50 0,1-27-64 0,-4 2-152 15,-3-1-133-15,-4 2-127 16,-4-2-260-16,-38 24-501 0</inkml:trace>
  <inkml:trace contextRef="#ctx0" brushRef="#br0" timeOffset="120744.5">13748 10411 1125 0,'0'-3'0'0,"0"1"8"0,0 0 0 16,0 2 16-16,0-1-4 0,0 1 43 15,0 0 16-15,0 0-9 16,0 0-45-16,0 0-7 0,0 0-17 16,0 0 6-16,0 0-14 0,0 0-1 15,0 0 6-15,0 0-2 0,0 0 0 0,0 0-6 16,0 0 5-16,0 0 6 0,0 0 1 15,0-7-3-15,0 1-3 0,0 0 1 16,0-1 6-16,0-7 15 0,0 7 6 16,5 0-1-16,-5-1 6 0,3 0 0 15,-3-1-1-15,6-6 60 0,-4 6-30 16,-1 4 5-16,0-1-3 0,-1 1 0 16,0 2-2-16,1-2 65 0,-1 5-63 15,0 0 7-15,0 0 1 0,0 0-1 0,0 0 5 16,0 0 50-16,0 0-63 15,0 0-3-15,0 6-11 0,0-1-8 0,0 3-18 16,-4 16-8-16,0-9-9 0,0 4 5 16,1 2-8-16,-1 2-3 0,0 1 6 15,-4 24 0-15,4-26 2 0,1-1-7 16,0 0-3-16,0-3 6 0,-2 11 7 16,2-10-10-16,2-10-3 15,0-7-1-15,1-2-5 16,0 0 7-16,0 0 0 0,0 0-4 15,0-5 1-15,0-3 5 0,0-12-8 16,0 8 10-16,0-2-2 0,0-2 4 16,0-3 4-16,0 0-2 0,0-18-1 15,5 18-4-15,0 0-2 0,0 2 6 0,1 1 0 16,1 0-3-16,7-10 3 0,-7 16-4 16,1 0 2-16,1 2 2 0,1 0 0 15,0 2 2-15,12-3 5 0,-9 6-7 16,1 1 1-16,0 2-1 0,0 0 3 15,1 0-3-15,14 0 6 0,-15 9-8 16,0-3-2-16,-2 0-21 0,1 0-87 16,0 0-116-16,8 7-986 15</inkml:trace>
  <inkml:trace contextRef="#ctx0" brushRef="#br0" timeOffset="122464.8">12893 10065 1605 0,'-1'0'87'16,"1"0"-22"-16,0 0 12 0,0 0-34 16,0 0-24-16,0 0-7 0,0 5-11 0,0 1 15 15,0 1-8-15,5 2 16 0,1 2 2 16,0 3 4-16,8 19 29 15,-6-15-44-15,0 2-5 0,1 0-10 0,0 1 4 16,-1-1-5-16,8 18 2 0,-10-21-2 16,0-2 1-16,-1-1 3 0,0-3 2 15,-1-2-6-15,0 3 5 0,-3-9-2 16,1-1 31-16,-2-2 46 0,0 0 40 16,0 0 43-16,0 0 58 0,0 0-183 15,0-6-43-15,-7 0-3 0,0-1-3 16,0-2 13-16,-12-17-11 0,9 10 7 15,-1-3-6-15,2-2 10 0,-1-1-2 16,1 0 1-16,-4-21-2 0,8 24 2 0,1 2 0 16,2 3-5-16,0 3-2 0,1 2-6 15,1 4-20-15,0 5 24 0,6 0 5 16,0 0-2-16,1 8 9 0,1 0-3 16,13 16-4-16,-10-10-1 0,0 0-3 15,0 3 2-15,-1-3 2 0,-1 1 6 16,4 12 5-16,-7-15-7 0,-2-3 0 15,-1 0 0-15,1-4-5 0,-2 0 9 16,1-1 4-16,-2-4-7 0,-1 0-3 0,1 0 7 16,-1 0-9-16,0-6 10 15,0-11 2-15,0 5-11 0,0-1 7 0,-6-4-2 16,6-2-2-16,-5-1 6 0,-3-23-5 16,3 2-7-16,2 23 5 15,0-11-5-15,3 18 0 0,0 3 1 16,0 2-6-16,0 6 9 15,6 0 3-15,0 0-4 0,1 6 6 16,10 7-4-16,-6-5 5 0,0 1-4 16,2 1 5-16,0 2-5 0,0 1 4 15,12 12 6-15,-14-12-4 0,-1-1-6 0,0 0-1 16,-1-2-1-16,-1 1-3 16,6 5-6-16,-8-9 2 0,-1-1-71 15,-1-1-49-15,1-2-62 0,-2-1-70 0,3 0-521 16,-5-2 319-16,-1 0 75 0</inkml:trace>
  <inkml:trace contextRef="#ctx0" brushRef="#br0" timeOffset="122978.34">13250 9903 1752 0,'0'-1'38'16,"-5"-1"10"-16,5 2 30 0,-7 0 21 15,-3 0 45-15,6 8-84 0,-2-1-20 0,2 0 1 16,-3 1-13-16,2 2 13 0,-6 13 59 16,6-11-52-16,1 0-28 15,0 1-7-15,0-2-12 0,2 1 0 0,2 6 8 16,0-10-8-16,0-1-3 0,7-1-2 16,0 1 0-16,0-1 2 0,10 5 7 15,-7-6-1-15,0 1-1 0,0-1 8 16,0 0-1-16,0 0 5 0,9 6 28 15,-9-5-22-15,-3 0 6 0,0 1-1 16,0 1 9-16,-2 0 3 0,4 10 20 16,-6-9-39-16,-1 0-4 0,-1-1 3 15,0 1-8-15,-1-1 0 0,0 8-2 0,0-8 0 16,0 0-6-16,-7-1-4 0,3-1 4 16,-2 1-22-16,-4 5-84 15,-2-1-112-15,6-7 73 0,-5 2-200 16,5-6 122-16,0 0-65 0,2 0-102 15,-2-7-68-15,2-1 77 0</inkml:trace>
  <inkml:trace contextRef="#ctx0" brushRef="#br0" timeOffset="123396.53">13351 9918 1689 0,'-5'-1'14'0,"5"0"4"0,0 1 4 16,0 0-4-16,0 0-17 0,0 0-12 16,0 7 9-16,0 1 9 0,0 1-1 15,5 0 13-15,-1 3-2 0,6 16 7 16,-6-13-18-16,1 0 8 0,0 2-10 15,1-2-1-15,-1 0-3 0,4 11-11 16,-5-15 7-16,0 0 1 0,-1-3-8 16,1-2-16-16,-2-1-11 0,3 2-47 0,-5-6 17 15,2-1-18-15,-2 0-69 0,0 0-94 16,0 0-50-16,0-16-291 16</inkml:trace>
  <inkml:trace contextRef="#ctx0" brushRef="#br0" timeOffset="123602.33">13311 9949 1455 0,'0'-5'-1'0,"0"2"0"16,0 1 19-16,0-1 38 16,0 0 27-16,6 1 4 0,4-4 37 0,-5 2-95 15,0 0-5-15,1-1-10 16,0 2-7-16,1-1 3 0,8-5-3 0,-7 5-1 15,-1 1-14-15,0 0-56 0,1 0-96 16,-1 1-150-16,-1 0-138 0,4 2-288 16</inkml:trace>
  <inkml:trace contextRef="#ctx0" brushRef="#br0" timeOffset="123850.07">13365 10034 1242 0,'0'2'11'0,"0"-1"161"16,0-1-60-16,6 0-8 0,-1 0-58 15,-2 0-11-15,3 0-9 0,6-14 0 16,-6 9-34-16,1 5 3 0,1-5 5 0,-1-2 7 15,1 1-19-15,5-3-289 0,-7 5-74 16,0 0-51-16,-2 2 83 0</inkml:trace>
  <inkml:trace contextRef="#ctx0" brushRef="#br0" timeOffset="124107.81">13410 10152 1202 0,'0'3'6'0,"0"2"201"16,0-4-70-16,0 1 30 0,7-1-64 0,-3 0-16 16,0 0-3-16,5-1 15 0,-4 0-65 15,0 0-7-15,0 0-2 0,1 0-3 16,1-6-6-16,7-4 5 0,1-3-7 15,-6 4-13-15,6-9-115 16,-8 9-95-16,0-1-288 0,-2 2-37 16,0-1 53-16</inkml:trace>
  <inkml:trace contextRef="#ctx0" brushRef="#br0" timeOffset="127870.66">17113 13183 305 0,'-3'-1'1'16,"-1"0"-6"-16,-3 0-98 0</inkml:trace>
  <inkml:trace contextRef="#ctx0" brushRef="#br0" timeOffset="128364.18">16907 12952 766 0,'-1'0'62'15,"1"-1"56"-15,0 1 49 0,0 0 44 0,0 0-23 16,0 0 128-16,0 0-179 0,0 0-2 15,0-1-15-15,0 1-1 0,0 0-18 16,0 0 37-16,4 0-60 16,0 7-46-16,3 9 58 0,-2-6-31 15,1 3 0-15,1 2-6 0,2 2-16 16,1 3-7-16,0 1-1 0,11 23 14 16,-10-23-29-16,0 1-11 0,0-1 1 15,-1 0 0-15,0 0-3 0,9 15-22 16,-4-3-88-16,-8-20 3 0,3 7-199 15,-7-14 111-15,0-1-26 16,-3-2-51-16,1-2-133 0,-1-1-95 0,0 0 54 16</inkml:trace>
  <inkml:trace contextRef="#ctx0" brushRef="#br0" timeOffset="128702.7">16968 13261 1575 0,'0'0'56'0,"-2"0"28"0,1 0 22 15,1 0 1-15,0 0-8 0,0 0-12 16,0-5 114-16,0 0 14 16,7 0-100-16,1-5 89 0,-3 2-124 15,0-1-32-15,1 2-11 0,1-2-14 0,0 0-14 16,2 0 2-16,8-10-6 0,-8 11-1 16,1 1-7-16,0-2-12 0,0 1-35 15,0 2-53-15,0 0-72 0,11-3-348 16,-11 5 153-16,1 3-165 0,-2-1 34 15,0 2 58-15</inkml:trace>
  <inkml:trace contextRef="#ctx0" brushRef="#br0" timeOffset="129135.71">17217 13071 1816 0,'0'0'4'0,"0"0"5"0,0 0 41 15,0 13 59-15,0 2 30 16,6-6-91-16,-1-1-15 0,1 3-16 15,0-1-14-15,0 0 1 0,1 1-1 0,9 13-3 16,-7-11-1-16,-1-1 1 0,0 0 2 16,1 0 1-16,-2-1 0 0,6 8-1 15,-9-12 2-15,-1-1-2 0,1-2 5 16,-2-1-1-16,-1-2 5 0,-1-1 10 16,0 0 46-16,0-7-30 0,0 0-2 15,0-2-12-15,0-2-7 0,0-1-8 16,-5 0-5-16,0-12 5 0,5 14-5 15,-4-2-2-15,4 1 2 0,0 3-2 16,0 0-1-16,0-9-57 0,0 3-101 16,0 7 47-16,9-2-239 15,-4 6 45-15,-1 0-124 0,0 2 0 0,0-1 58 16</inkml:trace>
  <inkml:trace contextRef="#ctx0" brushRef="#br0" timeOffset="129621.8">17593 13001 1564 0,'0'5'36'15,"-6"2"52"-15,1-4-23 0,0 5 98 16,0-5-77-16,2 2-4 0,-1-1-8 16,0 3 2-16,1-2-6 0,-1 2-21 15,-2 11 15-15,4-7-31 0,0 1 6 16,2 1 7-16,0 0-2 0,0-1-16 16,7 15-9-16,5-6-22 15,-7-13-1-15,6 7 4 0,-6-8-4 16,0-2 0-16,0-1-2 0,0-1-12 15,-1 0-7-15,3-1-34 0,-3-2 28 16,-1 0 23-16,-1-6 7 16,-1 6 2-16,0-8 6 0,0 2-4 0,0 0-4 15,0 0 1-15,3-5 0 0,-1-1-2 16,0 8 1-16,3-5-2 16,-3 5 3-16,1 0 3 0,-1 0 3 15,2 1 0-15,-1 1 2 0,2 0 1 16,4 0 3-16,-5 2-6 0,0 0-4 15,0 0-1-15,-1 0 0 0,1 6-9 16,0-1-105-16,0-1-176 16,-4-4 65-16,2 3-527 0,-3-3 292 0,0 0 94 15</inkml:trace>
  <inkml:trace contextRef="#ctx0" brushRef="#br0" timeOffset="129852.74">17753 13017 1998 0,'3'0'23'16,"1"7"17"-16,-1-1 32 0,2-1 26 0,-1 1-9 16,7 10 47-16,-5-7-105 0,0 1-16 15,0-2-13-15,0 3-1 0,1-1-13 16,6 9-49-16,-3-2-143 15,-6-10 27-15,3 1-378 0,-6-5 135 16,0-1-8-16,0-2 92 0</inkml:trace>
  <inkml:trace contextRef="#ctx0" brushRef="#br0" timeOffset="130029.53">17666 12890 2424 0,'-7'-9'13'0,"2"2"4"0,0 1 9 16,1 2 12-16,1-1 30 0,2 5-42 15,1 0-21-15,-1 0-40 0,1 0-62 16,0 0-87-16,0 0-554 0,0 12-296 16</inkml:trace>
  <inkml:trace contextRef="#ctx0" brushRef="#br0" timeOffset="130508.8">17901 12949 2227 0,'0'0'4'0,"0"0"0"15,0 0 108-15,0 6-15 0,6 0 16 16,0 2-27-16,-1 1-10 0,1 2-20 0,1 1-7 16,10 16 27-16,-7-13-50 15,0 0 0-15,-1 0-19 0,0-2 7 0,0-1-12 16,5 6-4-16,-5-7-9 16,-6-9 4-16,-1-2-2 0,-2 0 13 15,0 0 11-15,0-7-5 0,0-1-4 16,0 0-7-16,-12-17-5 0,1-2 7 15,7 12-3-15,-6-11 6 16,7 13-11-16,0 3 4 0,3 1-3 16,-2 1-2-16,2 2 4 0,0-1 2 15,0-2 6-15,0 6 0 0,0 1-4 16,5 0-2-16,0-1 2 0,-1 2 4 0,7 1 35 16,2 0 16-1,-6 7-27-15,12 6 24 0,-9-5-30 0,0 1-8 16,1-1-6-16,0 2-1 0,-1-1-2 15,0 1-5-15,6 6-33 0,-8-9-35 16,0-1-49-16,-3-2-81 0,-2 1-108 16,1-3-189-16,-1 4-775 15</inkml:trace>
  <inkml:trace contextRef="#ctx0" brushRef="#br0" timeOffset="130925.92">18248 12863 1799 0,'0'0'38'0,"0"0"24"0,0 0 33 15,6 11 159-15,-1-5-124 0,0 0-7 16,1 1-24-16,0-1-26 0,2 2-17 16,0-1-19-16,11 10 5 0,-10-7-36 15,1-2-8-15,0 1 0 0,-2-2 6 16,0 2-4-16,5 4-72 0,-3-2-169 16,-9-8 52-16,1 2-372 0,-2-4 85 15,0-1-16-15,0 0 102 0</inkml:trace>
  <inkml:trace contextRef="#ctx0" brushRef="#br0" timeOffset="131079.21">18034 12632 1840 0,'-3'-5'-6'0,"2"0"-99"15,1 5-328 1,0 7 18-16,14 11-284 0</inkml:trace>
  <inkml:trace contextRef="#ctx0" brushRef="#br0" timeOffset="131891.19">18427 12820 2451 0,'0'0'4'0,"0"0"-2"16,0 0 2-16,0 0 27 0,6 0 89 15,-1 0-51-15,-1 0-25 0,0 6-30 16,-1-1-9-16,2-1-3 0,-1 1-4 16,6 3 0-16,-5-5 4 0,1 0-2 15,0 0 4-15,-2 1-4 0,2 0-2 16,4 4 6-16,-5-5-2 0,0 1-4 15,-1-1-5-15,0 0 1 0,0-1-1 16,-1 0-6-16,2-2-21 0,-3 0 10 16,0 0 6-16,0 0-2 0,-2-7 4 0,0 1 3 15,0-7-8-15,0 6 16 16,0 2 0-16,0-1-3 0,0 1 0 0,0 0 0 16,0 1 0-16,0-1-1 0,0 2 8 15,7 3 0-15,-1 0 0 0,-1 0 2 16,1 0-1-16,8 0 8 0,1 0 21 15,-6 0 1-15,6 0 83 16,-6 4-37-16,0-4 1 0,2 3-4 16,-2-3-15-16,3 4 4 0,12 2 59 15,-13-3-73-15,-1-1-24 0,-1 0-17 0,-1-1-5 16,1-1 3-16,-4 0 1 0,4 0 8 16,-4 0-6-16,-3 0-8 0,0-7 1 15,1 1 8-15,-2 1-8 0,-1-7 7 16,0 5-12-16,0 0 5 0,0 2-2 15,0-2 5-15,0 1 0 0,0 1-17 16,0-5-27-16,-5 7 15 0,5 0 13 16,-6 0 3-16,3-1 0 0,0 1-1 15,-5-4-30-15,4 4 15 0,-2 1-3 16,1 0 3-16,-1 0 8 0,-14-2-56 16,12 4 34-16,2 0 5 15,0 0 1-15,-2 5-1 0,4-5 25 16,1 7-4-16,2-1-13 0,1-1-15 0,0 2-1 15,0-1 1-15,14 9-11 0,-7-7 39 16,0-1 6-16,1 1 4 0,-2-1 4 16,1 0 1-16,7 7 10 0,-7-8 22 15,0 2 27-15,3-1 24 0,0 0 31 16,2 1 5-16,1 2 1 0,19 12 106 16,-13-11-125-16,-1 3-3 0,1 1-7 15,-1 1 3-15,0 1-25 0,18 20 6 16,-19-16-67-16,-2 1 2 0,0-1-6 15,-1 0 6-15,-2 2-7 0,-1 0-5 0,6 23-46 16,-10-22-33-16,-2 0-96 0,-2 0-114 16,-3 1-114-16,0 0-119 0,-8 24-926 15,0-26 892-15</inkml:trace>
  <inkml:trace contextRef="#ctx0" brushRef="#br0" timeOffset="133028.31">19427 12668 1876 0,'0'-3'60'0,"0"-1"24"0,0 2 35 16,0 2 14-16,0 0 19 0,0 0 194 15,0 0-172-15,0 0-35 0,0-2-24 16,0 2-15-16,0 0-35 0,-6 0 26 16,1 0-61-16,0 0-6 0,-2 0-3 15,2 0-10-15,-1 5-3 0,-3 7 3 16,3-5-6-16,0 0-3 0,2-1-2 16,0-1-1-16,-1 2 0 0,-2 3-8 15,4-5 3-15,1 0-2 0,0-1 1 0,1 1-1 16,-1-1-16-16,2-1-7 0,0 1-58 15,0-1 22-15,4-1 22 16,1 0 26-16,-1-1-7 0,3 1 10 16,0 0 4-16,3 1 11 0,12 2 5 15,-12-3-6-15,3 2 0 0,0 0 5 16,0 1-3-16,-2 1 2 0,12 7 8 16,-13-6 1-16,-2 0 10 0,-1 0 6 15,-2 0 30-15,0-1 33 0,0 3 129 16,-3-1-86-16,-2-5-119 15,0 2-7-15,0-2-9 0,-7 1 4 0,-1 0 0 16,1 0-15-16,0-1-6 0,-6 5-101 16,6-5 6-16,0-1-45 0,1 1-63 15,0-2-55-15,1-1-58 0,2 1-77 16,-2-1-675-16,5 0 597 0,0 0 134 16</inkml:trace>
  <inkml:trace contextRef="#ctx0" brushRef="#br0" timeOffset="133503.14">19605 12736 1690 0,'5'-2'193'0,"-3"0"-46"16,3 0 99-16,-2 0-147 0,0 0-20 15,1-1-10-15,-3 0-7 0,5-1-20 16,-3 1-8-16,4-6 11 0,-2 4-32 16,-2-2 0-16,0 2-7 0,1-2 1 15,1-2 6-15,2-15-1 16,-6 15-17-16,1 0 7 0,-2-7-3 16,0 9 5-16,0 1 6 0,0 1-4 0,-6 0-3 15,2 2 0-15,-2 2-12 0,-5-1 4 16,3 2 3-16,1 0 0 0,-2 0 9 15,2 6-5-15,1 0 3 0,-5 8-2 16,4 5 1-16,5-7-7 16,2 12 18-16,0-9-9 0,8-1 13 15,-1 1-3-15,1 0 2 0,2 0 1 16,1-1 8-16,13 14 28 0,-11-17-28 16,1 0-17-16,-1 0 0 0,2-3-6 0,-1-1-4 15,12 4 1-15,-4-5 1 16,-10-4-8-16,5-2-36 15,-8 0-39-15,-2 0-48 0,-1-7-60 0,0 0-78 16,-1 1-107-16,-3-3-169 0,1-9-466 16</inkml:trace>
  <inkml:trace contextRef="#ctx0" brushRef="#br0" timeOffset="133844.12">19634 12319 2387 0,'-2'-1'23'0,"2"-1"17"0,0 2 19 15,0 0 23-15,0 0 38 0,5 13 138 16,12 6-90-16,-9-6-108 16,16 22 33-16,-9-14-62 0,0 2-8 15,2 0-11-15,1 2 0 0,1 1-7 0,17 26-12 16,-18-27-5-16,-2 0 17 0,0-3-5 16,-3-1-1-16,0-2 1 0,-2-5-49 15,8 11-240-15,-13-15 47 0,-1-1-38 16,-1-2-12-16,-1-1-59 0,-3-2-82 15,0 2-464-15,0-6 577 0</inkml:trace>
  <inkml:trace contextRef="#ctx0" brushRef="#br0" timeOffset="134035.67">19787 12624 1792 0,'-2'-5'31'0,"0"0"17"0,2 2 36 15,0 0 17-15,0 1 14 0,0-4 113 16,13 0-83-16,-9 1-105 15,9-8 2-15,-7 7-32 0,1 0-8 0,-1 0-6 16,1 2 10-16,0 1-28 0,8-4-196 16,-1 5-417-16,-8 2 60 15,8 0-354-15</inkml:trace>
  <inkml:trace contextRef="#ctx0" brushRef="#br0" timeOffset="137309.41">20516 12454 1102 0,'0'0'49'0,"0"0"23"0,-2 0 107 15,2 0-112-15,-3 0 1 0,1-4 0 16,2 4 18-16,-1 0-13 0,-1 0 28 16,1 0-75-16,1 0-21 15,-3 0 25-15,2 0-4 0,-1 0-1 0,1 0-2 16,-1 5 1-16,0-1 0 15,-4 4 20-15,3-4-23 0,0 1-7 0,0-2-1 16,0 1 8-16,2 1-4 0,-5 4 43 16,1 1 9-16,2-4-41 15,0 3 14-15,-1-3-36 0,2-1-9 16,1 1 5-16,1 2 2 0,-2 0 3 16,2 11 10-16,0-9-12 0,0 0-6 15,0-1 3-15,0 1 2 0,0-4-4 16,0 6-9-16,0-7-19 15,0-5 9-15,3 0-12 0,-3 0 24 16,4-5 6-16,5-16 3 16,-6 11 1-16,1 0 0 0,2 0-5 15,0 0 3-15,5-11 1 0,-1 6 3 16,-4 10-6-16,4-1 12 0,-4 6-1 16,-1 0 4-16,1 0 16 0,0 0 8 15,0 7 17-15,6 6 66 0,-7-5-66 16,0-3-14-16,-2 4-12 0,2-2-13 15,-2 1-8-15,1 6 0 0,-2-1 1 16,-2-7-5-16,0 3-2 16,0-5-4-16,0 0-15 0,-7 0-26 15,0-2-32-15,3 1-39 0,-6 2-177 16,4-3 98-16,1 0-44 0,0-1-139 16,2 0-109-16,-1-1 54 0</inkml:trace>
  <inkml:trace contextRef="#ctx0" brushRef="#br0" timeOffset="138005.23">20616 12401 766 0,'-3'0'4'0,"3"-2"16"15,0 2-32-15,0 0-30 0,0 0-11 16,0 0-35-16,0 0-67 0,0 6 80 16,3-6-7-16,1 5-12 0,-4-5 6 15,4 3 21-15</inkml:trace>
  <inkml:trace contextRef="#ctx0" brushRef="#br0" timeOffset="138312.7">20634 12426 910 0,'0'0'47'0,"0"0"137"15,7 0-59-15,1 0-20 0,-1 6-9 16,1 0 19-16,3 2-6 0,13 12 85 16,-13-9-118-16,1 0-12 0,1 1-12 15,-2-1-9-15,0 0-17 0,7 11-6 16,-9-12-19-16,-2-1 1 0,-1 0-2 0,-2-1-9 16,0-2-13-16,0 3-140 0,-2-6-23 15,-2-2-186-15,0 0-96 0,0-1 25 16,0 0 92-16</inkml:trace>
  <inkml:trace contextRef="#ctx0" brushRef="#br0" timeOffset="138510.87">20561 12257 2233 0,'-6'-5'-2'0,"1"-1"-5"16,0 3 3-16,0 1-2 0,-4 2-46 16,5 0-62-16,0 0-108 0,1 0-210 15,-1 0-80-15,3 5 72 0</inkml:trace>
  <inkml:trace contextRef="#ctx0" brushRef="#br0" timeOffset="139214.75">20821 12290 1554 0,'0'0'36'0,"-1"-1"82"15,1 1-36-15,0 0-20 0,0 0-4 0,0 0-3 16,0 0-17-16,0 0-15 16,0 0-17-16,0 0-9 0,0 0 0 15,0 0 1-15,0 0-2 0,0 0 7 0,5 0-6 16,-2 0 3-16,0 0 2 0,1 0 4 16,-1 0-1-16,0-4 5 0,4 4-1 15,-3-5-1-15,0 5-2 0,-2-2 8 16,3 0 3-16,-1 0 6 0,-1 1 0 15,4-2 13-15,-2 1-25 0,0 0 4 16,-1 0-3-16,-1 0 2 0,0 0 2 16,3-3 0-16,-3 3-12 0,-2 0-7 15,1 0 3-15,0 0 5 0,-1 1 9 16,0 1 26-16,0 0 65 0,-1 0-44 16,2 0-12-16,1 7-11 0,0 2-12 0,1 1-8 15,6 15 13-15,-4-8-11 0,2 0 0 16,0 2-3-16,-2 1-1 0,3-1-4 15,-2-1-6-15,8 18 12 0,-8-20-13 16,0-3-1-16,-1 0-6 0,0-3 2 16,-1-2-1-16,4 0 1 15,-3-4 0-15,-2-4 6 0,2 0 10 16,-3-6-5-16,3-1 1 16,-4 2-2-16,2-1-4 0,0 0-2 0,-2 1 2 15,3-2-4-15,2-4-2 16,-4 5-42-16,-1 0-43 0,1 3-63 15,-1-1-76-15,0 1-58 0,0 1-169 16,1 2-596-16</inkml:trace>
  <inkml:trace contextRef="#ctx0" brushRef="#br0" timeOffset="139628.54">20912 12443 1628 0,'-5'-2'10'0,"3"1"7"16,-1-3 4-16,1 3 12 0,-1-1 22 15,1-1 12-15,-2-5 68 0,2 2-88 16,0 2-10-16,0-2-9 0,1 1 5 16,1-2 6-16,0-5 39 0,0 7-34 0,0 0-2 15,0-1-4-15,7 2 8 0,-1 0-8 16,0 0-10-16,7-3 4 0,-6 5-27 15,0-1 1-15,0 3-1 0,2-1-2 16,-2 1-5-16,8 0-98 0,-7 0-18 16,-1 0-63-16,1 7-71 0,-3-2-153 15,2-1-105-15,-1-4 66 0</inkml:trace>
  <inkml:trace contextRef="#ctx0" brushRef="#br0" timeOffset="140270.29">21256 12236 1534 0,'0'0'5'0,"0"0"-4"0,0 0 13 15,0 0 165-15,0 0-42 0,0 0 15 16,6 0-42-16,-6 0-9 0,6 0-18 15,5-5 35-15,0-5-30 16,-6 6-61-16,8-5 12 0,-8 4-29 16,1 1 0-16,-2 0-7 0,1 0-2 0,-1 0 2 15,4-3 4-15,-6 3-4 0,0 1 8 16,-1 1-3-16,1-1 6 0,-2 0-1 16,0-2 5-16,0-1-4 15,0 3-15-15,-12-5-5 0,7 4 7 16,-1 1-1-16,-2-1-4 0,0 0-3 15,-2 1-2-15,-13-3-3 0,10 3 10 16,0 3 3-16,1 0 4 0,1 0 3 16,1 0-3-16,-7 5-9 0,8 9 1 15,9-6 11-15,0 15 1 16,0-10-6-16,7-1-3 0,2 2 7 0,0 1 3 16,1 0 4-16,11 12 30 0,-10-15-18 15,2-1-4-15,0 0-9 0,0-1-5 16,3 0-4-16,-2-3-1 15,19 7 1-15,-17-10-4 0,0 0-4 0,-1-1 8 16,-1-2 0-16,-3-1-6 0,14 0-2 16,-14-7-7-16,-2 2-15 0,-1-1-48 15,0-1-61-15,-2-1-83 0,-1 0-134 16,2-7-818-16,-7 8 682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3-21T11:17:50.1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2379 4466 743 0,'4'0'58'16,"-1"5"23"-16,0-5 35 0,-1 4 17 15,-1-4-36-15,0 3-1 0,1-1 41 16,-2-2-88-16,2 2-6 0,-2-1-9 0,0 0 1 16,1 0-3-16,-1 0 22 0,0-1-37 15,0 2-1-15,0-2-11 0,0 0-5 16,0 0 12-16,0 0 3 0,0 0 32 15,1 0-36-15,0 0-1 0,-1 0-8 16,0 0 4-16,1 0 0 0,2 0 53 16,-2 0-13-16,1 0 9 0,2 0 16 15,0 0-15-15,1 0-2 0,8 4 45 16,4 2-9-16,-8-3-39 0,14 4 78 16,-10-4-55-16,2 0-7 15,1 0 39-15,4 1-7 0,2 1-16 16,31 6 38-16,-21-5-92 0,2 0-8 0,3-1-12 15,3 0-3-15,4-1-4 16,1-1 13-16,49 0 2 0,-47-3-11 0,0 0-10 16,86 0 8-16,-92 0 3 15,0-5 5-15,1 5-10 0,0-5-30 16,37 1-196-16,-5-1-244 16,-41 3 146-16,25 0-836 0,-34 2 632 15</inkml:trace>
  <inkml:trace contextRef="#ctx0" brushRef="#br0" timeOffset="6026.9">1536 577 1567 0,'0'-7'48'16,"0"-9"166"-16,0 0 80 16,0 9-165-16,-6-7 105 15,6 3-33-15,-4 6-105 0,4 0 25 16,0 3-65-16,0 2-42 15,-4 0 1-15,4 0-5 16,0 0-12-16,0 0-25 0,0 0 11 16,0 6 14-16,0 9 15 15,11 9 14-15,-4-5-16 16,6 31 15-16,1 17 5 0,2 54 0 16,-13-76-30-1,-1 4 12-15,-1 2 6 0,2 65 16 0,-2 10-21 16,-1-60-11-16,0 68 4 15,0-9 5-15,0-66-6 16,0 48 6-16,0-13-4 16,0-52-9-16,6 33 3 15,4-15-2-15,-5-35 0 0,2 14-2 16,-1-13-9-16,-5-18 0 16,2 1-103-16,-2-6-165 15,-1-3 97-15,0 0-278 0,0 0-369 16,0 0 324-16</inkml:trace>
  <inkml:trace contextRef="#ctx0" brushRef="#br0" timeOffset="7021.92">1166 1790 1480 0,'0'1'27'0,"0"1"37"16,0-1 147-16,4-1-109 0,-4 0-30 0,0 0-26 15,4 0 2-15,0 0 8 0,-1 0 1 16,4 0 86-16,-2 0-90 0,2-5 8 16,1 1-18-16,4 0 1 0,1 1 23 15,3-1-6-15,23-6 52 0,-16 7-88 16,2 0-7-16,3-2-5 0,3 2 6 16,4-2 3-16,2 1-7 0,46-3 13 15,-36 2-24-15,1 1 3 0,2-1-5 16,1 1-2-16,1-1 6 0,2 2 1 15,55-3 72-15,1 3 68 0,-55 2-81 16,56 1-37-16,-57 0-17 0,0 0 4 16,-2 0-1-16,1 0-6 0,0 0-1 15,1 0 8-15,51 0 46 0,-53 0-14 16,0 0-12-16,0-6-14 0,-1-1-8 16,-1 0 4-16,-3 0 0 0,43-7 35 15,-48 7-41-15,-2-1 2 0,-2 1-11 16,-2 0-2-16,0-2-1 0,-3 1 10 15,34-10 5-15,-6 2-15 0,-33 8 0 16,22-7-8-16,-28 9-12 0,-3 2-7 16,-3 0-1-16,-2 1-23 0,-2 1-11 15,-2 2-4-15,2 0-117 0,-9 0 17 16,-3 7-82-16,0 0-76 0,0 0-85 16,0 1-166-16,-8 0 6 0</inkml:trace>
  <inkml:trace contextRef="#ctx0" brushRef="#br0" timeOffset="7843.19">1813 967 1106 0,'0'0'31'15,"0"0"226"-15,0 5-132 16,0-5-7-16,0 4-20 0,0-4-29 16,0 4-41-16,0-4-23 0,0 5-19 15,0 1-460-15,0-2 16 0,0 1 12 16</inkml:trace>
  <inkml:trace contextRef="#ctx0" brushRef="#br0" timeOffset="8033.14">1882 1198 2306 0,'1'0'-10'15,"-1"0"3"-15,0 0-16 0,0 0-242 16,0 6-115-16,-5-6-651 15</inkml:trace>
  <inkml:trace contextRef="#ctx0" brushRef="#br0" timeOffset="8226.58">1970 1266 1722 0,'11'1'59'0,"-7"-1"1"15,1 0 84-15,-2 0-61 16,-3 0-74-16,1 0-11 0,-1 0 3 16,1 0-4-16,-1 0-37 0,0 0-69 15,2 0-119-15,-1 0-208 0,2 0-453 16</inkml:trace>
  <inkml:trace contextRef="#ctx0" brushRef="#br0" timeOffset="8383.11">2063 1235 2522 0,'1'0'189'15,"1"0"-56"-15,-1 0 31 0,0 0-142 16,0 0-35-16,0 0-186 16,-1 0-20-16,2 0-180 0,-1 0-237 15,1 6-1-15,0-6 104 0</inkml:trace>
  <inkml:trace contextRef="#ctx0" brushRef="#br0" timeOffset="8559.81">2226 1304 2410 0,'0'3'-2'16,"0"-3"5"-16,0 2 10 0,0-2-10 15,0 0-11-15,0 0-42 0,0 0-100 0,0 0-150 16,0 0-233-16,0 0-486 0</inkml:trace>
  <inkml:trace contextRef="#ctx0" brushRef="#br0" timeOffset="8731.69">2331 1396 2157 0,'3'3'0'16,"1"0"-2"-16,-3-2 2 0,0 0-7 15,0-1-16-15,0 0-41 0,0 0-77 0,1 0-180 16,6-19-1062-16</inkml:trace>
  <inkml:trace contextRef="#ctx0" brushRef="#br0" timeOffset="8904.51">2430 1336 1860 0,'5'3'86'16,"-3"-1"9"-16,-1-2-85 16,0 0-14-16,-1 0 3 0,0 0-21 0,0 0-80 15,0 0-82-15,0 0-142 0,0 0-120 16,0 0-289-16</inkml:trace>
  <inkml:trace contextRef="#ctx0" brushRef="#br0" timeOffset="9079.78">2555 1249 1694 0,'5'3'50'0,"-4"2"-20"15,2-3-3-15,-1-2-20 0,-1 0-5 16,3 0-50-16,2 0-354 16,-2 0-23-16,6-11-307 0</inkml:trace>
  <inkml:trace contextRef="#ctx0" brushRef="#br0" timeOffset="9251.58">2842 1047 1257 0,'4'0'85'16,"3"0"264"-16,-5 5 6 0,-1-5-282 15,-1 0-38-15,0 0-44 16,1 0-1-16,-1 0-162 16,2 0-60-16,-1 0-201 0,0 0-40 0,1-6 45 15</inkml:trace>
  <inkml:trace contextRef="#ctx0" brushRef="#br0" timeOffset="9435.27">3059 868 2132 0,'3'5'69'0,"-1"-2"66"15,-2-3-90-15,2 0-6 0,-1 0-49 16,-1 0-37-16,2 0-157 15,-1 0-153-15,1-5 31 16,0-4-562-16</inkml:trace>
  <inkml:trace contextRef="#ctx0" brushRef="#br0" timeOffset="9594.24">3100 771 1744 0,'1'4'69'0,"0"0"155"16,1-4-82-16,-1 0-126 16,-1 0-52-16,0 0-207 15,2 0-20-15,1-6-1048 16</inkml:trace>
  <inkml:trace contextRef="#ctx0" brushRef="#br0" timeOffset="9770.15">3186 610 2090 0,'2'0'217'16,"-2"0"-84"-16,2 0-5 16,-2 0-124-16,0 0-52 0,1 0-269 15,-1-4-566-15,0-1 346 16</inkml:trace>
  <inkml:trace contextRef="#ctx0" brushRef="#br0" timeOffset="9945.5">3228 446 1912 0,'0'4'36'0,"1"-4"5"0,-1 5 6 0,1-5-26 15,1 0-18-15,-2 0-60 0,0 0-82 16,1 0-237-16,0 0-135 0,0-5 48 16</inkml:trace>
  <inkml:trace contextRef="#ctx0" brushRef="#br0" timeOffset="10088.98">3242 328 1239 0,'2'0'3'16,"2"4"10"-16,-2-4 2 0,0 4 3 16,-1-4-27-16,2 0-147 0,2 0-475 15,-3-6 327-15</inkml:trace>
  <inkml:trace contextRef="#ctx0" brushRef="#br0" timeOffset="10275.36">3248 318 2335 0,'0'0'35'0,"0"0"4"16,1 0 2-16,1 0-24 0,0 0-25 16,0 0-8-16,0 0 0 0,0-8-23 15,0 2-47-15,4-6-284 0,-3 6-71 16,0 1-86-16,-2-2 73 0</inkml:trace>
  <inkml:trace contextRef="#ctx0" brushRef="#br0" timeOffset="11908.19">957 465 1456 0,'-2'0'118'16,"0"0"-17"-16,2 0 15 0,0 0-47 15,0 0-23-15,0 0-32 0,0 0 28 16,0 0 0-16,0 0 15 0,4 5-11 16,2 1-9-16,0 1-9 0,11 11 7 0,-7-7-25 15,2 2-2-15,-1 0-1 0,1 1-3 16,0 0 2-16,0-1-6 0,11 9 3 16,-2-4-4-16,-11-11-4 15,8 0 6-15,-2-7 7 16,-10 0-16-16,8-15-28 0,-3-6-33 15,-6 8 38-15,2-13-13 16,-5-4 27-16,-2 18 10 16,0-13-3-16,-9 13 6 0,1-1 0 15,0 1-2-15,0 0 3 0,-8-13 3 16,8 15 3-16,1-1 5 0,1 3 0 0,0 2-6 16,1 0-15-16,5 6 1 0,0 0 4 15,0 0 13-15,0 9-2 0,12 10 8 16,-7-8-14-16,2 3 10 0,2 1 1 15,-2 1 12-15,1 1 15 0,6 18 43 16,-4 0 3-16,-6-18-45 16,3 19 57-16,-2-3 9 15,-5-17-52-15,0 18 20 16,-7-1-31-16,0-15-29 0,-5 14 7 16,-6-2-14-16,10-16 0 15,-11 9-15-15,0-4-150 16,9-12-17-16,-10 3-601 0,0-4-271 15</inkml:trace>
  <inkml:trace contextRef="#ctx0" brushRef="#br0" timeOffset="12952.22">3505 1515 1335 0,'-4'-5'69'0,"1"2"48"0,-2-3 213 15,2 2-186-15,0 1-19 0,1 0-2 16,-1-1 3-16,1 2-10 0,-4-2 79 16,2 1-78-16,3 1-94 0,1-1-16 15,0 3-6-15,0-1-11 0,0 0-3 16,0 1-1-16,0 0-7 0,0 0 7 15,5-1 3-15,2 1 8 0,-1 0 5 16,4 0-2-16,1 0-3 0,3 0 4 16,17 13-2-16,3 5 15 15,-17-9 1-15,11 11 41 0,-15-9-8 16,-3-1 16-16,-2 1 4 0,-1-1 9 16,-1 1-8-16,-3 1-6 0,-1 12 62 0,-2-10-75 15,0 0-13-15,0 2-12 0,-9-1-6 16,0 0-7-16,-8 16 2 15,-1-4-17-15,9-16-4 0,-9 8-39 16,11-12-80-16,0-1-97 0,0-3-92 16,1 1-100-16,-1-4-212 0,2 0-25 15</inkml:trace>
  <inkml:trace contextRef="#ctx0" brushRef="#br0" timeOffset="13698.53">3981 1745 2710 0,'-4'0'40'0,"4"0"34"15,-4 0 26-15,4 0 0 0,0 0-9 16,0 0 12-16,0 0-83 16,0 0-19-16,6-6 0 0,-1-1 2 0,0 1-4 15,0-2 6-15,2 2-15 0,0 0 7 16,5-3-15-16,-7 9 14 0,0 0 0 16,0 0 2-16,-1 0 11 0,-1 0 6 15,-1 6 6-15,2 9 22 0,-3-4-31 16,-1 3-7-16,0 1-7 0,0 3 5 15,-6 1 1-15,-7 21 2 0,8-21-11 16,-2-2 3-16,1-1 8 0,2-3-12 16,0-3 12-16,1 3-24 0,0-8-73 15,3-5 3-15,0 0-91 16,0 0 116-16,0 0 36 0,0-7 12 16,0-1 0-16,6-1-4 0,3-16-22 15,-3 10 27-15,1-3 5 0,1-1 4 16,-1-1-3-16,1-1-3 0,-1 2-7 0,8-19-16 15,-9 20 24-15,-2 4 11 16,1 1 0-16,-1 3-4 0,-1 2 5 0,-2-1-10 16,0 8 3-16,-1 1-1 0,0 0 3 15,0 0-3-15,0 8 4 0,-7 11-7 16,2 4 18-16,5-9 6 16,-5 16 31-16,5-16-17 0,0 1-6 15,0-1-6-15,0 0-12 0,0-1 1 16,12 10-22-16,-6-15 15 0,-1-1-6 15,2-1 7-15,-1-2-14 0,1-2-46 16,9-2-279-16,2-15-611 0,-8 5 394 16</inkml:trace>
  <inkml:trace contextRef="#ctx0" brushRef="#br0" timeOffset="15969.98">1627 1562 781 0,'0'0'35'15,"0"0"24"-15,0 0 104 0,0 0-79 16,0 0 5-16,0 0 11 0,0 0 7 16,0 0-10-16,0 0-7 0,0 0 78 15,0 0-87-15,0 0-3 0,0 0-3 16,0 0 5-16,0 0 2 0,0 0 1 15,4 0 67-15,-4 0-47 16,0 0-64-16,2 0 9 0,1-5-24 16,-3 5-5-16,2 0 21 0,0-3 12 0,0 3-8 15,0-3 5-15,4-4 14 16,-2 3-33-16,2-1-14 0,1-1-11 0,1 0 37 16,1-2-10-16,2 0-1 0,13-8-6 15,-11 6-24-15,1-1 2 0,0-1-2 16,3-1-2-16,0-1-1 0,2-1-3 15,24-22 47-15,6-3 4 16,-21 19-46-16,32-26 3 16,7-2 5-16,-29 24 3 0,47-27-2 15,9-1-5-15,-43 26-4 16,52-26 7-16,-2-1-7 0,-50 29-6 16,47-25 5-1,2 4 4-15,-49 24-2 0,-1 0-5 0,55-24 13 16,-3 0-3-16,-52 20-5 15,50-24 0-15,-3-3 11 16,-50 24-10-16,48-31 3 0,-49 31-9 16,-1-2 10-16,-2 1-11 0,-2 0 6 15,37-26-8-15,-43 30 7 0,-2 3 3 16,-3 0 0-16,-2 2-3 0,22-14-5 16,-31 21 3-16,-1 3 2 0,-2 1 0 15,-3 1 2-15,7-3-6 0,-14 8 9 0,-1 2-10 16,-1-1-4-16,-1 2-9 15,-2-1-17-15,-1 2-103 0,0-2-9 16,0 2-77-16,0 0-54 0,0 7-148 0,-14 10-728 16,7-9 690-16</inkml:trace>
  <inkml:trace contextRef="#ctx0" brushRef="#br0" timeOffset="19817.41">2297 1080 518 0,'0'0'24'16,"0"5"8"-16,0-1 13 0,0 3 95 16,0-4-55-16,0 2-3 0,0 0-35 15,0 2-6-15,0 2-28 0,4-1-12 16,-4 15 11-16,5 5 9 0,-5-15-18 16,5 16-11-16,-4-16 3 0,1 0 14 15,-1-2 5-15,1 0-10 0,-1-2 2 16,0 0-22-16,0 3-246 15,1-7 45-15,-2-2-39 0,2-1 93 0</inkml:trace>
  <inkml:trace contextRef="#ctx0" brushRef="#br0" timeOffset="20421.59">2284 1027 424 0,'-7'16'10'16,"1"-7"-2"-16,-3 12 1 0,-1 0 1 15,7-11-7-15,-6 11 13 16,5-13-11-16,1 0 2 0,1-1-9 16,0 0-4-16,0-2 6 0,0-1-4 15,2 2 7-15,0-4-12 0,0-2 6 16,4 0-23-16,1-8-12 15,-1 2 23-15,3-10-1 0,1-1 15 16,-3 8 6-16,5-11 3 16,-4 10 7-16,0 0 1 0,-2 1 1 15,3 0-8-15,-3 2-2 0,2-1-5 16,3-2-17-16,0 4 5 16,-6 6 11-16,4 0 18 0,3 13 16 15,-6-6-16-15,6 12 21 16,-6-9-37-16,1 2 1 0,-1-1 6 0,0 1-40 15,1-1-103-15,-1-1-4 0</inkml:trace>
  <inkml:trace contextRef="#ctx0" brushRef="#br0" timeOffset="21017.53">2646 907 1112 0,'0'3'27'0,"0"0"6"0,0 0 0 16,0-1-2-16,0 3-25 0,0-3-5 15,0 0 5-15,0 2-9 16,0 2 14-16,0-1-5 0,0 5 5 15,0-2-5-15,0 1 7 0,4-1-1 16,-1 2-4-16,1 1 7 0,0-1-7 16,5 13 92-16,-2 0 0 15,-3-12-92-15,2 11 3 0,-2 0-6 16,-1-12-2-16,1 16 2 16,-4-19-8-16,0 0-27 0,0 4-314 15,0-7 4-15,0-1-21 16,0-1 95-16</inkml:trace>
  <inkml:trace contextRef="#ctx0" brushRef="#br0" timeOffset="21477.97">2593 1171 351 0,'0'8'9'15,"0"0"52"-15,0-4-25 16,0 6 45-16,5-1 35 16,-5-5-63-16,0 7 22 0,3-1-35 15,-3-6-36-15,3 4-3 16,-1-3 3-16,0-3 53 0,2-1 148 15,-1-1-87-15,2 0-48 0,1-10-38 16,0 0-9-16,2-3-12 0,2-2-3 16,12-21-9-16,0-2-50 15,-11 21-79-15,8-15-385 0,-3 10 1 16</inkml:trace>
  <inkml:trace contextRef="#ctx0" brushRef="#br0" timeOffset="27576.38">3291 371 397 0,'0'0'20'0,"0"0"23"16,0 3 63-16,0-3-63 0,0 0-31 15,0 0 4-15,0 0 8 0,0 0-3 16,0 0-17-16,0 0 20 0,0 0-15 15,0 0-9-15,0 0 29 0,0 0 16 16,4 0 93-16,-4 0-85 0,0 0-8 16,0 5-27-16,3 1 2 0,-3 2 19 15,3-2-6-15,-3 1-11 0,2 1-1 16,-1 2-9-16,0 10 1 0,1-9-4 16,-2 0 0-16,1 2-1 0,-1 1-10 15,0-3 7-15,0 3 1 0,0 11-7 16,0-1 4-16,0-15 5 15,0 6-10-15,0-6-10 16,0-5 0-16,0 0-289 0,0 0-269 16,0-3 375-16</inkml:trace>
  <inkml:trace contextRef="#ctx0" brushRef="#br0" timeOffset="33988.01">13282 5715 1521 0,'-26'-34'63'0,"-5"-1"111"16,-6-1-8-16,17 19-97 0,0 1 30 16,-3 1-2-16,2 3 19 0,0 2-8 15,-24 5 9-15,24 5-84 0,0 0-21 16,-1 9 8-16,0 9-1 0,0 7-10 15,-24 50-12-15,24-26-9 0,-2 13 10 0,3 10-1 16,1 12 9-16,0 9 7 0,-9 111 1 16,19-93 13-16,3 4-5 0,7 2 0 15,0 1 7-15,10-3-25 0,21 107 31 16,-7-116-31-16,4-5 8 0,4-7-19 16,6-12 3-16,5-9 9 0,52 36-7 15,-43-71-3-15,2-11-3 0,1-11 13 16,1-16-3-16,0 0 1 0,56-42 18 15,-59 9-10-15,1-11 5 0,-2-9-18 16,-1-7 0-16,-4-8-1 0,36-82 14 16,-47 69 3-16,-5-3-2 0,-4-4 2 15,-5 0-5-15,-2 0 3 0,7-89 47 0,-18 91-9 16,-2 1 14-16,-2 2 29 0,-5 3 19 16,0 2-8-16,-17-67 37 0,3 78-113 15,-5 1-12-15,-3 2-15 0,-5 4 13 16,-4 3-10-16,-44-44 21 0,32 57-23 15,-4 7 8-15,-3 9-15 0,-5 10 0 16,-3 9 15-16,-66 25-26 0,58 13-27 16,-2 12-47-16,0 12-35 0,0 11-62 15,3 15-14-15,-53 111-232 0,67-83 202 16,6 8-87-16,5 3-188 0,8 2-49 0,4 0 81 16</inkml:trace>
  <inkml:trace contextRef="#ctx0" brushRef="#br0" timeOffset="42388.53">21729 3549 1656 0,'-56'-18'78'0,"29"9"-5"15,0-1 24-15,0 1-8 0,1 0-4 16,-2 0-6-16,-26-4 18 0,25 8-57 16,-1 3-18-16,-1 2 5 0,-2 0-6 15,-2 0-9-15,0 9-4 0,-42 16 3 16,38-7 2-16,-3 2 12 0,-2 5-4 0,-1 5 5 16,-3 5-15-16,-51 47-8 0,48-35-3 15,-1 1 11-15,0 4 2 0,3-1-1 16,2 1 0-16,-34 52 4 0,49-54-4 15,3 2-2-15,4 0 3 0,7 2-3 16,4 3 0-16,4 60 1 0,10-55-8 16,0 4 5-16,12 1 12 0,3 2-4 15,7 4-1-15,37 69 0 0,-20-73-1 16,4-2-7-16,8-4-3 0,6-3 0 0,6-8-3 16,6-6 3-16,91 29 16 0,-71-46-12 15,5-8 2-15,4-3 4 0,5-6-11 16,3-4 5-16,105-3-3 0,-109-5 1 15,-3 0-1-15,-4 0-2 16,-4-9 3-16,-5 0-6 0,69-14-4 0,-85 11 9 16,-1-2-2-16,-5-1 0 0,-1-3 6 15,-4 0-9-15,50-23 1 0,-59 17-8 16,0-1 5-16,-3 0-1 0,-1-4 1 16,-3 0 4-16,38-35-10 0,-43 30 19 15,-2-1 6-15,-1-2 21 0,-4-2 18 0,-2-3-7 16,-3-3-5-16,15-51 7 15,-26 41-46-15,-3-2 2 0,-4-4 2 0,-4-4-3 16,-4-2 8-16,-7-73-7 0,-2 68-10 16,-4-2-1-16,-3 2-1 0,-5-1 1 15,-3 2 18-15,-38-65 18 0,26 73-2 16,-5 2-4-16,-3 4-3 0,-1 3 0 16,-3 4-16-16,-52-37-9 0,-2 12-12 15,51 43 9-15,-55-23-16 16,53 31 8-16,0 5 4 0,-1 1-2 15,-3 2 5-15,-1 3 11 0,-66-8-23 16,60 14 7-16,-4 3-4 0,-2 4 0 0,-1 0-1 16,-2 0-8-16,-76 20-75 15,2 15-64-15,75-11 67 0,-68 41-116 16,75-27 93-16,2 8-8 0,3 3-23 16,4 5-41-16,4 3-77 0,-36 62-601 15,53-61 469-15,4-2 109 0</inkml:trace>
  <inkml:trace contextRef="#ctx0" brushRef="#br0" timeOffset="59733.39">17293 6212 828 0,'0'0'-7'15,"0"-9"-7"-15,0 3 0 0,4 6-59 16,-4-8-67-16,4 1-60 0</inkml:trace>
  <inkml:trace contextRef="#ctx0" brushRef="#br0" timeOffset="74102.95">21158 486 2384 0,'-1'-7'70'0,"-2"1"26"0,0 1 38 0,2 2 8 16,-2-2 125-16,3 2-156 0,-2 1-25 15,1 1-29-15,1 1-18 0,0-2-24 16,0 2-13-16,-1 0-11 0,1 0-1 15,-2 0-1-15,2 12 13 0,0 3 2 16,0 7 6-16,0 7 4 0,0 9-8 16,0 9 7-16,13 73 11 0,0 16 19 15,-6-65-13-15,6 66 43 16,-7-72-42-16,0-5-9 0,1-3-20 16,-2-5 2-16,1-3-2 0,0-8-6 15,6 27 14-15,-3-21-5 16,-4-30-5-16,2 4-13 0,-6-15 14 0,2-2-4 15,-2-1 0-15,-1-2-2 0,1-1 4 16,-1 0 2-16,0 0-2 0,0 0-36 16,0 0-35-16,0 0-507 15,-6 0 118-15,1 0-193 0,0-8-1 16,-2 2 82-16</inkml:trace>
  <inkml:trace contextRef="#ctx0" brushRef="#br0" timeOffset="74613.58">20996 1356 1876 0,'-11'-3'44'16,"-1"1"19"-16,0-1 40 0,2 3 42 15,-5 0 72-15,8 0-154 0,2 0-47 16,3 0-19-16,0 0-4 0,1 0-2 15,1 0 3-15,0 0 6 0,7 0 9 16,0 0 21-16,3 0 14 0,3 0 24 16,4 0 19-16,6 0 10 0,43 0 101 15,-22 0-116-15,6-12 0 0,7-2 14 0,9-3 16 16,6-3 15-16,7-3-26 0,93-22 3 16,-82 23-101-16,0 1 6 0,-4 3-5 15,-3 5 2-15,-6 2 6 0,-8 4-8 16,48-2 10-16,-68 9-8 0,-6 0 1 15,-4 0-7-15,-4 6 1 0,-4-1-2 16,-4 2 0-16,18 5 5 0,-27-7-28 16,-3-1-30-16,-5 0-28 0,-1-4-32 15,-4 3-27-15,0-3-44 0,-1 0-335 16,-3 0-306-16,-1 0 199 16</inkml:trace>
  <inkml:trace contextRef="#ctx0" brushRef="#br0" timeOffset="75442.64">21439 1023 3014 0,'1'0'79'0,"0"-5"79"16,1 5 62-16,-1 0 45 0,-1 0 21 0,2 0 1 15,-2 0 269-15,0 0-310 16,0 0 251-16,0 0-435 0,0 0-46 16,0 0-19-16,0 0 3 0,0 0 0 15,0 0 0-15,0 0-9 0,0 0-9 16,3 0-57-16,-3 0-108 0,0 0-101 15,0 0-66-15,0 0-10 0,0 0-384 16,0 0 225-16,0-6-182 0,0 6-171 16,0-9 120-16</inkml:trace>
  <inkml:trace contextRef="#ctx0" brushRef="#br0" timeOffset="81230.92">14580 8529 1596 0,'5'-10'30'15,"-1"0"28"-15,-2 1 40 0,0 0 23 16,-2 2 11-16,0-7 113 0,-6 7-94 16,-1 1-12-16,0 0 2 0,-1 1-4 15,-2 1-59-15,-14-3-5 0,10 6-67 0,-3 1 1 16,-1 0 3-16,-3 0-10 0,-1 10 4 15,-25 13-17-15,24-7 8 0,-1 4-2 16,-1 4-3-16,1 6 13 0,0 5 0 16,-20 52-8-16,25-35-6 0,0 3 1 15,4 3 1-15,2 0 3 0,3 1 0 16,4 51-12-16,6-60 10 0,0-4 4 16,10-2 8-16,3-6-10 0,4-3 8 15,24 25-13-15,-15-33 10 0,2-5-5 16,2-3 0-16,2-5 0 0,1-4 0 15,35-10 7-15,-36 0 3 0,2-17 5 0,-3-5 0 16,-1-6-11-16,-1-5 12 0,20-47 2 16,-26 35-3-16,-4-4-11 0,-1-3 1 15,-3 0 7-15,-2-2 8 0,5-58 24 16,-12 55-26-16,-2-1 1 0,-4 1 8 16,0 0 3-16,-7 3 8 0,-15-46 2 15,6 57-25-15,-6 3-3 0,-3 6 2 16,-6 6 7-16,-4 6-12 0,-51 1-9 15,37 21-9-15,-2 10 6 0,-1 9-14 16,0 10-47-16,1 9-39 0,-38 60-272 16,20 23-176-16,43-55 61 15,-7 69-521-15</inkml:trace>
  <inkml:trace contextRef="#ctx0" brushRef="#br0" timeOffset="86398.65">21602 492 2756 0,'0'-5'3'0,"-4"1"57"16,4 0 37-16,0 3 57 0,0-1 138 0,0 2-173 15,0 0-94-15,0 0-28 16,0 0-13-16,0 0-5 16,0 0-298-16,0 0 12 0,0 0-129 15,0 0-91-15,0 0-117 0,0 0 84 16</inkml:trace>
  <inkml:trace contextRef="#ctx0" brushRef="#br0" timeOffset="92214.84">14751 7424 1554 0,'3'9'11'0,"-1"0"26"16,0-2 14-16,0 3 32 0,0 0 7 15,1 8 101-15,-3-10-97 0,1 0 16 16,-1-1 24-16,0-1 30 0,1 0-1 15,0-1 121-15,0-5-175 0,-1 0-21 16,0 0-23-16,1 0-4 0,0 0-18 16,0-9 22-16,0 1-36 0,0-1-7 0,1-3 0 15,0-5-16-15,0-2-5 16,6-33 2-16,-3 21 10 0,1-1-5 0,-1 0-3 16,2 1-3-16,-1 1 4 0,8-21-10 15,-8 29 6-15,1 3-11 0,-2 3 7 16,1 3-5-16,-1 2-25 0,4-3-138 15,-5 9 18-15,0 1-32 0,0 1-29 16,-1 0-82-16,0 1-66 0,3 1-795 16,-3 1 671-16</inkml:trace>
  <inkml:trace contextRef="#ctx0" brushRef="#br0" timeOffset="92651.61">14717 7233 2068 0,'-2'0'46'0,"2"0"-8"16,0-6 7-16,0 1 17 0,0 1-7 15,0-3 15-15,0-8 65 0,0-7-48 16,6-8-33-16,-1 13-31 15,0-1-3-15,2-2-11 0,2 0 4 16,-1 0-12-16,13-17-5 0,-10 23 4 0,1 0 5 16,-1 4 12-16,1 3 0 0,10 3 53 15,2 4 68-15,-2 22-13 16,1 5-79-16,0 6-26 16,-2 4-13-16,0-3-17 15,-11-17-44-15,1-4-75 0,-2-1-127 16,3-3-200-16,-2-2-281 0</inkml:trace>
  <inkml:trace contextRef="#ctx0" brushRef="#br0" timeOffset="96604.84">21517 916 2098 0,'0'-3'3'0,"0"0"6"15,0 1 61-15,0 2-11 0,0 0-1 16,0 0-19-16,0 0-13 0,0 0-21 0,0 0-4 16,0 0 0-16,0 0-4 15,0 0-9-15,0 0-51 0,0 0-65 0,0 0-100 16,0 0-277-16,-7 0-488 0</inkml:trace>
  <inkml:trace contextRef="#ctx0" brushRef="#br0" timeOffset="96807.48">21482 796 2005 0,'2'-2'8'0,"1"-3"43"0,-1 2 101 15,-1 2-64-15,1 0 11 0,-2-1-84 16,0 0-17-16,0 1-28 15,0 1-155-15,0-1-45 16,0-3-791-16</inkml:trace>
  <inkml:trace contextRef="#ctx0" brushRef="#br0" timeOffset="96999.87">21594 530 2092 0,'9'-10'35'0,"-6"6"47"0,2-2 246 16,-3 4 68-16,-2 0-259 16,0 2-11-16,0 0-120 15,0 0-15-15,0 0-75 0,0 0-249 16,0 0 85-16,0 0-410 16,0 0-386-16,0 0 622 15</inkml:trace>
  <inkml:trace contextRef="#ctx0" brushRef="#br0" timeOffset="97169.51">21757 441 1841 0,'3'0'21'0,"0"4"130"0,-3-4-21 16,0 0 9-16,1 0-35 0,-1 0-26 15,0 0-40-15,0 0-38 0,2 0-7 16,-1 0-4-16,0 0-62 0,4 5-370 15,-3-5-103-15,1 6-4 0,2-6 79 16</inkml:trace>
  <inkml:trace contextRef="#ctx0" brushRef="#br0" timeOffset="97364.69">21906 501 1900 0,'2'5'44'15,"-1"-3"36"-15,1 0 27 0,-1-2 12 16,0 0-4-16,-1 0-107 16,1 0-15-16,2 0-21 15,3 0-73-15,-1 0-25 0,-1 0-93 0,6-6-695 16,-5 3 453-16,0 3 111 16</inkml:trace>
  <inkml:trace contextRef="#ctx0" brushRef="#br0" timeOffset="97529.4">22084 487 1309 0,'2'3'94'0,"0"4"276"16,0-4-25-16,-2-2-267 0,0 6-37 16,0 1-39-16,0-5-31 0,5 7-288 15,0-1-652-15,0-6 533 16</inkml:trace>
  <inkml:trace contextRef="#ctx0" brushRef="#br0" timeOffset="97702.61">22244 510 1691 0,'0'5'71'0,"0"-5"24"0,1 4 0 16,-1-4-32-16,1 0-37 0,-1 0-24 15,2 2 3-15,0 2-4 0,1-1-9 16,1 4-248 0,2-1-661-16,-1-5 494 0</inkml:trace>
  <inkml:trace contextRef="#ctx0" brushRef="#br0" timeOffset="97889.46">22461 385 1934 0,'0'0'70'0,"0"0"43"16,0 0 45-16,0 0-13 0,0 4 8 0,0-4-144 15,0 2-16-15,0-2 0 0,0 0-18 16,0 0-122-16,0 0 34 0,6 0-24 16,-3 0-12-16,2 0-61 0,-2-4-499 15,0 4 283-15,1-5 77 0,-1 5 151 16</inkml:trace>
  <inkml:trace contextRef="#ctx0" brushRef="#br0" timeOffset="98086.97">22506 339 1775 0,'0'4'141'16,"0"-1"4"-16,0 0 41 0,0-3-19 0,0 3-36 15,0-1-17-15,0-2-108 0,0 0-12 16,0 0-12-16,0 0-32 0,0 0-205 16,0 0 61-16,6 0-90 0,-2 0-212 15,0-8-20-15</inkml:trace>
  <inkml:trace contextRef="#ctx0" brushRef="#br0" timeOffset="98266.49">22547 231 2096 0,'0'4'11'0,"0"-4"-5"0,0 0 3 16,3 0-8-16,-3 0-6 0,0 0-13 16,2 0-36-16,0 0-69 0,-2 0-131 15,2 0-217-15,-2 0-408 0</inkml:trace>
  <inkml:trace contextRef="#ctx0" brushRef="#br0" timeOffset="100563.37">21382 981 1163 0,'0'8'78'0,"0"-6"-15"0,0-2 3 0,0 1 5 15,0 1 2-15,0-2-17 16,5 0-8-16,-5 0-1 0,0 0-20 16,0 0-20-16,3 0 6 0,-3 0-17 15,0 0-5-15,0 0 8 0,0 0 1 16,0 0 6-16,0 0 4 0,0 6-2 16,0 2-17-16,0-4 0 15,0 2-15-15,0-6-19 16,0 4-143-16,0-2 63 0,0 0 1 15,0-1 30-15,0 0 1 0,0 0 9 16,0 1-42-16,0-1-224 0,0 0 147 0,0-1 60 16</inkml:trace>
  <inkml:trace contextRef="#ctx0" brushRef="#br0" timeOffset="101412.8">21423 1035 1447 0,'0'0'51'16,"0"0"71"-16,0 0-46 0,0 0 99 16,0 0-88-16,3 0-19 15,-3 0-6-15,0 0-7 0,0 0-6 0,0 0-1 16,3 0 34-16,-1 0-45 0,-2 0-2 15,2 0-9-15,0 0 22 0,-2 0 9 16,2 0 8-16,1 0 86 0,-2-6-98 16,4 1-18-16,-2 1-4 0,1-2-5 15,0 1 10-15,2-1 9 0,5-7 36 16,-6 6-55-16,1 0-7 0,-1 0-9 16,3 0-5-16,-1 1-4 0,-2-2 5 15,8-6 4-15,1 0 9 0,-7 8-11 16,5-8 29-16,0 4-2 15,-5 3-27-15,6-4 3 16,-6 5-2-16,0 1 2 0,1-2 8 0,0 1 10 16,0-2 6-16,1-1 4 0,9-8 52 15,0-1-5-15,-8 8-59 16,8-8 24-16,-8 8-25 0,0 0-3 16,0-1-6-16,1 0-4 0,1-1-8 15,0 0 1-15,14-15-9 0,2 0 4 16,-14 14 2-16,15-14 6 15,-1 0 1-15,-13 14-2 0,14-16 29 16,-13 15-15-16,-1 0-5 0,1 0-6 16,0 1 2-16,16-14 13 15,-16 15-17-15,-3 0 0 0,1 0-3 0,0-1-6 16,14-10 2-16,-15 10-1 0,0 2 6 16,0-1 0-16,1 0-6 0,12-11-6 15,-12 13 1-15,-2 0 4 0,0 0 1 16,-1 1 7-16,9-7 10 0,-11 9-5 15,-1-1 0-15,-1 0-5 0,2 1 5 16,6-9 17-16,-8 8-14 0,0 0 9 16,0-1-13-16,0 1 2 0,5-7 4 15,-7 10-9-15,0-1-6 0,-1 0-5 0,-1 2 13 16,4-5 4-16,-5 7-10 16,0-1 2-16,-1 1-1 0,1 1 3 15,-1-1-3-15,0 0 8 0,2-2-3 16,0 2-3-16,-1-1-10 0,1-2 5 15,0 2 4-15,3-6 11 0,-2 4-8 16,-1 1 4-16,0-1 4 0,1 0-4 16,1-2 11-16,-3 5-11 0,-1 0-6 15,0 1-2-15,0 1 7 0,-1 0 6 16,0 0-6-16,0 0-9 0,0 0-4 16,0 0 6-16,0 0-11 0,0 0-22 0,0 0-31 15,0 0-30-15,0 3-81 0,-5 10-458 16,0-7 138-16,-1 0-136 0,-1 1-178 15,-1 1 119-15</inkml:trace>
  <inkml:trace contextRef="#ctx0" brushRef="#br0" timeOffset="104730.32">17085 4924 905 0,'0'-8'51'0,"0"1"31"0,0 0 19 16,-4-3 42-16,1-7 104 0,3 8-112 15,-3 0-3-15,1 1 11 0,0 0-1 16,0 2 4-16,1-4 99 0,0 6-131 15,0 2-12-15,1 0-3 0,0 2-12 16,0 0-14-16,0 0 31 0,0 0-70 0,0 0-18 16,0 0-4-16,0 0 27 0,0 7-5 15,6 15 109-15,0-3-96 0,1 4 5 16,0 6-24-16,2 7 0 0,0 4 0 16,11 47 17-16,-11-41-33 0,0 0-6 15,-1-2 0-15,-1-2 1 0,0-3-10 16,5 31 10-16,-6-39-5 0,-1-3 3 15,0-4-7-15,0-1 12 0,-1-3-10 16,3 8-17-16,-4-17-3 0,0-2-20 16,0-1-19-16,-2-3-66 0,2 0-55 15,-1 1-270-15,-1-3 226 0,-1-3-5 0,0 2-37 16,0 0-177-16,0 2-102 0</inkml:trace>
  <inkml:trace contextRef="#ctx0" brushRef="#br0" timeOffset="105260.56">17108 5532 1867 0,'-3'-4'33'0,"1"4"24"0,0-3 31 16,1 3 26-16,0-1 3 0,1 1 74 15,0 0-124-15,0 0-38 0,0 0-21 16,0 0-8-16,0 0-12 0,0 0 8 16,0 0 4-16,4 0 6 0,2 0 5 15,1 0-4-15,0 0 2 0,10 0 28 16,-6 6-13-16,0-1 1 0,1-5 0 15,-1 7 0-15,0-7-6 0,7 6 25 16,-11-6-29-16,0 0 4 0,0 0-1 16,-1 0-6-16,-1 0 16 0,6-7 1 15,-6 1-14-15,1-2-19 0,1-2 4 0,-1-1-1 16,1-1-9-16,7-15-206 0,-8 15-84 16,-1 1-353-16,0 2-2 0,-2 3 70 15</inkml:trace>
  <inkml:trace contextRef="#ctx0" brushRef="#br0" timeOffset="106139.42">17370 6377 1515 0,'0'-2'39'0,"0"2"36"15,0-2 19-15,0 1 82 0,0-1-117 16,0 2 4-16,0 0 24 0,0 0 17 0,0 0-4 16,0 0 53-16,0 0-115 15,0 6-16-15,0 2-11 0,0 3 12 0,0 23 27 16,0-13-26-16,0 5-10 0,0 2-1 15,0 2-8-15,0 1-3 0,0 28-4 16,0-30 5-16,0-2-1 0,0-4-1 16,0-1 2-16,0 13-11 0,0-22-6 15,0-2-27-15,0-2-10 0,0-2-32 16,0-2-11-16,0-3-113 0,0-2 85 16,0 0-12-16,0 0-68 0,0 0-103 15,0 0-524-15,0 0 501 0</inkml:trace>
  <inkml:trace contextRef="#ctx0" brushRef="#br0" timeOffset="106758.19">17348 6370 1173 0,'0'0'45'0,"-2"0"105"0,2 0-61 15,0-2-29-15,0 2-9 16,0 0 6-16,0 0 70 0,0 0-71 0,0 0 9 16,0 0-1-16,0 0 10 0,0 0-3 15,0 0 8-15,0 0-71 0,0 0-8 16,0 8 3-16,0 0 12 0,0 12 28 0,-6-8-25 16,6 0 0-16,-4 3 1 15,4 0-6-15,-4 0 4 0,-2 14-1 0,4-15-12 16,0-1 3-16,0 0-8 0,0-2 14 15,-2 4-2-15,3-8-5 0,1-3-14 16,-2-1 16-16,2-1-10 0,0-2-13 16,0 0 19-16,0 0-8 15,0 0 0-15,0-5 1 0,0 0 4 16,0-1-1-16,0 0 1 0,0-12 0 16,0 8-3-16,0-3 3 0,0 0-4 15,0-1 3-15,6-2 3 0,4-17 3 0,-5 17-8 16,2-3 0-16,0 0-2 15,1 0-4-15,20-37-3 0,-17 39 13 16,13-13-4-16,-14 18 3 0,1 1 4 16,0 1 0-16,0 3 5 0,1 1 7 15,11-3 7-15,-11 7-17 0,1 2-8 16,-1 0-3-16,0 0 13 0,13 0 3 16,-14 0-10-16,1 0-42 0,-1 0-87 15,-1 0-206-15,-2 8-267 0</inkml:trace>
  <inkml:trace contextRef="#ctx0" brushRef="#br0" timeOffset="134965.24">4556 7198 1934 0,'-5'0'35'0,"-4"-3"112"16,5 3-33-16,1 0-5 0,0 0-9 15,2 0-6-15,0 0-30 0,0 0-24 16,1 0-30-16,0 0-8 0,0 0 10 15,0 0-5-15,0 0-3 0,0 0 68 16,0-5 3-16,7 5 1 0,-1-4-9 0,2 4-47 16,3-3 8-16,22-2 47 0,-9 3-45 15,4 0-8-15,5 0-10 0,6-1 3 16,2 0 0-16,49-4 20 0,-43 2-16 16,-1-1 3-16,2-1 0 0,-3 0 19 15,-1-2 1-15,36-8 32 0,-43 9-59 16,-1 0-8-16,-2 0 3 0,-5 0-2 15,-2 1-8-15,19-4 11 0,-26 5-15 16,-3 2-2-16,-2 1-17 0,-1 0-61 16,-2 1-108-16,11 2-535 0,-14 0 34 15,0 5 14-15,-1 3 135 0</inkml:trace>
  <inkml:trace contextRef="#ctx0" brushRef="#br0" timeOffset="145721.01">8304 7668 1815 0,'0'0'21'0,"0"0"40"0,0 0-23 16,0 0-19-16,0 0 12 0,0 0 9 16,0 0-4-16,4 0 155 0,0 0-90 15,1 0 23-15,0 0-52 0,3 0 10 16,2 0 56-16,23 0 85 0,-12 0-96 16,6-4-75-16,4 0 23 0,3 0 29 15,5 0-18-15,44-5 96 0,-39 5-138 16,1-1-8-16,-1 1-11 0,0 0-12 15,-3 0-4-15,36-1 2 0,-42 3-6 0,-1 1 2 16,-2 0-3-16,-1 1-11 16,-4 0-30-16,21 0-364 0,-27 6-18 0,-1 1-265 15,-5-1-106-15,-1 3 97 0</inkml:trace>
  <inkml:trace contextRef="#ctx0" brushRef="#br0" timeOffset="147484.76">2528 8687 1506 0,'-8'11'97'0,"5"-4"-6"16,-2-2 29-16,1 1-3 0,0-2 11 15,-1 1-11-15,1-2-17 0,-3 0 73 16,5-3-86-16,0 0-2 0,-1 0-27 16,2 1-1-16,1-1-29 0,0 0 5 15,0 0-36-15,0 0-3 0,0 0 0 16,6 0-1-16,-1 0 13 0,3 0 68 15,2 0 17-15,3 0 35 0,5 0 13 16,29 0 18-16,-18 0-101 0,6 0 4 16,5 0 4-16,4 0 6 0,5 0-19 15,60 0-4-15,8 0-32 16,-59 0-8-16,57 0 5 0,-60 0-5 16,-3 0-1-16,-1-5 0 0,-2 0-7 15,-1 1 6-15,40-7-3 0,-10 0 3 16,-43 5 1-16,27-4-2 15,-35 7 1-15,-3 0-1 0,-2 2-7 16,0-1 13-16,-2 1-3 0,17 1-13 16,-7 0-29-16,-19 0-22 15,8 0-172-15,-13 6 35 0,-1-6-21 0,-1 3-37 16,-2-3-101-16,-2 0-259 16,0 5-67-16</inkml:trace>
  <inkml:trace contextRef="#ctx0" brushRef="#br0" timeOffset="155412.4">7302 8687 2215 0,'0'2'25'0,"0"-2"11"16,0 0 42-16,0 0-41 0,0 0 12 15,0 0 16-15,0 0 9 0,0 0-2 16,0 0 39-16,0-5-42 0,0 5 13 16,0-4-1-16,0 1 29 0,12-5 47 15,-4 4-88-15,4-2-19 0,3-1-6 16,4 0 18-16,3-1 5 0,37-7 39 16,-25 9-56-16,5 0-2 0,5 2 20 15,1 0-7-15,59 1 32 0,-50 3-56 16,2 0 4-16,2 0-15 0,0 0 1 15,0 8-7-15,49 6-9 0,-57-9-10 0,-2 2-6 16,-2 0 15-16,-3-1-7 0,-4 1 6 16,31 4-7-16,-38-6 0 0,-3-1-6 15,-3 1-1-15,-3-2 9 0,13 3-19 16,-22-3 1-16,-3-1-19 0,-4 2-10 16,0-3-34-16,-4 1-63 0,-1 0-528 15,-2-2 143-15,0 0-260 0,-9 3 65 16,-1-1 110-16</inkml:trace>
  <inkml:trace contextRef="#ctx0" brushRef="#br0" timeOffset="157577.13">7209 9465 1892 0,'-5'-9'0'0,"1"1"0"0,-2-3 12 15,6 8 17-15,0 2 10 0,0-3 4 16,8 3 38-16,11-4 90 0,-6 1-55 0,4 1-28 16,4 0 22-16,4-2 8 0,5-1 2 15,46-6 86-15,-33 4-127 0,7 0-29 16,4 0-8-16,4-1-1 0,64-8 0 16,-60 10-34-16,2-1 52 0,-1 1 9 15,-1 1-3-15,-2 0-3 0,48-4-43 16,-58 5-15-16,-4 1 4 0,-3 0 2 15,-3 0-6-15,0 2 0 0,33-1-32 0,-38 3-60 16,1 0-94-16,-2 0-121 0,0 0-149 16,-2 0-312-16,23 12-541 0</inkml:trace>
  <inkml:trace contextRef="#ctx0" brushRef="#br0" timeOffset="200589.41">9840 12481 1650 0,'2'-3'12'16,"-2"1"9"-16,0-2 10 0,0-1 81 15,0 2-28-15,0 1 21 0,0-1 14 16,0 1 8-16,0 1 1 0,0-2 110 0,0 3-128 16,0-1-10-16,0-1-8 0,0 2-13 15,0 0 20-15,0 0-76 0,0 0-12 16,0 0-1-16,0 7-2 0,0-7-2 16,0 5 1-16,0-1-7 0,0-4 0 15,0 3-3-15,0 0-2 0,0-3-3 16,0 0-3-16,0 0 11 0,0 0-7 0,0 0-48 15,0 0-45-15,1 0-62 16,1 0-271-16,-1 0 193 0,3 6-54 0,1-2-140 16,3 1-82-16</inkml:trace>
  <inkml:trace contextRef="#ctx0" brushRef="#br0" timeOffset="207158.16">6856 11066 2579 0,'0'-1'27'0,"-2"0"15"16,1-1 16-16,1 0 99 0,0 2-82 15,0-3 3-15,0 1-13 0,0 1-2 16,0 0-6-16,19-1 46 0,-7 1-59 16,4 1-4-16,3 0-1 0,4 0-14 15,5 0 0-15,37 0 14 0,6 0-21 16,2 0-2-16,-3 0 0 16,-38 0-6-16,29 0-7 15,-33 0-23-15,-1 0-49 0,-2 0-89 0,-1 0-131 16,-2 0-158-16,15 0-1094 15,-21 0 934-15</inkml:trace>
  <inkml:trace contextRef="#ctx0" brushRef="#br0" timeOffset="211323.61">7723 11953 2079 0,'-7'0'35'0,"1"-4"24"0,2 4 22 16,1 0 15-16,1 0-23 0,2-3 14 15,0 3-70-15,0 0-15 0,0 0-9 16,0-2-1-16,0 0-1 0,10 2 131 16,-3 0-29-16,3 0 10 0,5 0-37 0,4 0 9 15,5 0-4-15,36 0 79 16,13 4-67-16,-33-4-68 0,40 9 25 15,-40-5-4-15,0 0 59 0,0 0 27 16,2 2 11-16,2-1-17 0,42 5-33 16,-42-5-64-16,-2-2 7 0,80 5 83 15,-88-7-90-15,0 0-6 16,-2 0-6-16,-1-1-6 0,25 0-5 16,-33 0 0-16,1 0 2 0,-5 0 4 15,0 0 0-15,-6 0 2 0,7 0-26 16,-13 0 2-16,-3 0-9 0,-2 0-14 15,-1 0-39-15,-1 0-88 0,-7 0-494 16,-12-6-194-16,-5 6-349 16</inkml:trace>
  <inkml:trace contextRef="#ctx0" brushRef="#br0" timeOffset="214037.58">7235 12791 1973 0,'-3'0'10'0,"-1"0"2"15,4 0-1-15,0-5-6 0,0 5-11 16,0 0 0-16,0-3 4 0,0 3-5 15,0 0 1-15,0-3 2 0,6-1 17 16,0 2 49-16,3 0 13 0,2-1 5 16,4 1 18-16,6-1-37 0,34-3 78 15,-21 3-83-15,4-1-8 0,5 0-12 16,3 1 14-16,4-1-4 0,2-1 1 16,58-5 12-16,-54 5-50 0,3 0 77 0,2 1 67 15,1 1 37-15,1 3 23 0,1 0-66 16,69 6-21-16,-66 1-99 0,0 2-13 15,-3-1 6-15,-2 1-6 0,-2 0-11 16,45 6 5-16,-17-5-1 16,-53-7-10-16,22-1 2 0,-36-2-15 15,-4 0-11-15,-4 0-8 0,-3 0-8 16,-3 0-3-16,-2 0-18 0,-2 0-272 16,-3 0 59-16,0 0-62 0,-9-5-27 15,-1 1-107-15,-1 1-153 0</inkml:trace>
  <inkml:trace contextRef="#ctx0" brushRef="#br0" timeOffset="-212704.14">14420 1712 1407 0,'-6'-2'43'15,"0"1"49"-15,0 1 26 0,-3 0 174 16,3 0-169-16,2 0 8 0,0 0-15 16,1 0 38-16,-1 0-2 0,-2 0 149 15,4 0-102-15,1 0-130 16,0 0 12-16,1 0-59 0,0 0-13 0,0 0-3 15,0 0-8-15,0 0-5 0,5 0-20 16,-5 0 14-16,4 0 6 16,0 0 2-16,1 0 5 0,4 0 0 0,19 0 12 15,17 7 2-15,-16-2 20 16,39 5 69-16,-31-4-51 0,1 1-27 16,3 1-5-16,3 2 26 0,4 0 12 15,60 14 64-15,-49-11-82 0,4-2-8 16,6 0 4-16,5-3 3 0,4-1-4 15,89-4 24-15,9-3-28 16,-88-11-28-16,88-12 0 0,-89 10 4 16,-3 0-6-16,-1 0 7 0,0-1-4 0,0 1 0 15,76-11 2-15,-82 13-3 16,-3 3-4-16,-2 1 2 0,-2 2-3 0,-4 5-1 16,-2 0-5-16,51 0 9 0,-63 8-6 15,-5-1 12-15,-3 1-8 0,-6 0 1 16,-5-2 10-16,23 8-5 0,-33-7 3 15,-2 0-12-15,-3 0 1 0,-2 0-3 16,-3-1 0-16,-1 0 4 0,6 4 3 16,-11-7 5-16,-1 1 1 0,-1-2-1 15,-2 0-2-15,1-1-5 0,0 2-4 16,-3-3-1-16,1 1-8 0,-2 0 4 0,0-1-9 16,0 0-2-16,0 0-19 15,0 0-120-15,0 0 12 0,0 0-101 16,0 0-118-16,0 0-134 0,-7 0-285 0,-6-6-497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1288" y="768350"/>
            <a:ext cx="68183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951F94F5-58D1-42ED-AB38-DD97D2E49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707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1pPr>
    <a:lvl2pPr marL="342892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2pPr>
    <a:lvl3pPr marL="68578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3pPr>
    <a:lvl4pPr marL="102867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4pPr>
    <a:lvl5pPr marL="137156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35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86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93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02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783433"/>
            <a:ext cx="9144000" cy="110251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2743200"/>
            <a:ext cx="9144000" cy="1143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62938-84EC-488D-9CA4-E38E8D42E5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99B4F5-F495-445A-AD57-B1A0CC0AEF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80"/>
            <a:ext cx="154305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80"/>
            <a:ext cx="451485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113C1C-2065-443A-845F-EE82C0FEFE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1A05A8-D087-49F8-A68B-53BB47A7E6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400"/>
            </a:lvl2pPr>
            <a:lvl3pPr marL="685783" indent="0">
              <a:buNone/>
              <a:defRPr sz="1200"/>
            </a:lvl3pPr>
            <a:lvl4pPr marL="1028675" indent="0">
              <a:buNone/>
              <a:defRPr sz="1100"/>
            </a:lvl4pPr>
            <a:lvl5pPr marL="1371566" indent="0">
              <a:buNone/>
              <a:defRPr sz="1100"/>
            </a:lvl5pPr>
            <a:lvl6pPr marL="1714457" indent="0">
              <a:buNone/>
              <a:defRPr sz="1100"/>
            </a:lvl6pPr>
            <a:lvl7pPr marL="2057348" indent="0">
              <a:buNone/>
              <a:defRPr sz="1100"/>
            </a:lvl7pPr>
            <a:lvl8pPr marL="2400240" indent="0">
              <a:buNone/>
              <a:defRPr sz="1100"/>
            </a:lvl8pPr>
            <a:lvl9pPr marL="2743132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BBC673-9CA8-4194-8E34-D666622A55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394BE-C7C4-4CA6-9240-6CDB29B2C9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0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0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5894F7-D2D8-4142-8878-126BF2DBE9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0470E-5877-48CB-82CD-3CCAD5E835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D85F8C-9C5D-49E8-8BBF-F28B73097F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892" indent="0">
              <a:buNone/>
              <a:defRPr sz="900"/>
            </a:lvl2pPr>
            <a:lvl3pPr marL="685783" indent="0">
              <a:buNone/>
              <a:defRPr sz="800"/>
            </a:lvl3pPr>
            <a:lvl4pPr marL="1028675" indent="0">
              <a:buNone/>
              <a:defRPr sz="700"/>
            </a:lvl4pPr>
            <a:lvl5pPr marL="1371566" indent="0">
              <a:buNone/>
              <a:defRPr sz="700"/>
            </a:lvl5pPr>
            <a:lvl6pPr marL="1714457" indent="0">
              <a:buNone/>
              <a:defRPr sz="700"/>
            </a:lvl6pPr>
            <a:lvl7pPr marL="2057348" indent="0">
              <a:buNone/>
              <a:defRPr sz="700"/>
            </a:lvl7pPr>
            <a:lvl8pPr marL="2400240" indent="0">
              <a:buNone/>
              <a:defRPr sz="700"/>
            </a:lvl8pPr>
            <a:lvl9pPr marL="2743132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415B49-E272-4523-8166-1B1831C4B7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1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892" indent="0">
              <a:buNone/>
              <a:defRPr sz="900"/>
            </a:lvl2pPr>
            <a:lvl3pPr marL="685783" indent="0">
              <a:buNone/>
              <a:defRPr sz="800"/>
            </a:lvl3pPr>
            <a:lvl4pPr marL="1028675" indent="0">
              <a:buNone/>
              <a:defRPr sz="700"/>
            </a:lvl4pPr>
            <a:lvl5pPr marL="1371566" indent="0">
              <a:buNone/>
              <a:defRPr sz="700"/>
            </a:lvl5pPr>
            <a:lvl6pPr marL="1714457" indent="0">
              <a:buNone/>
              <a:defRPr sz="700"/>
            </a:lvl6pPr>
            <a:lvl7pPr marL="2057348" indent="0">
              <a:buNone/>
              <a:defRPr sz="700"/>
            </a:lvl7pPr>
            <a:lvl8pPr marL="2400240" indent="0">
              <a:buNone/>
              <a:defRPr sz="700"/>
            </a:lvl8pPr>
            <a:lvl9pPr marL="2743132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7A090-BAD4-4341-AC7F-A731585BC0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19050"/>
            <a:ext cx="9144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9" tIns="34289" rIns="68579" bIns="342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47750"/>
            <a:ext cx="8534400" cy="354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4683919"/>
            <a:ext cx="16002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4683919"/>
            <a:ext cx="21717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4683919"/>
            <a:ext cx="16002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529FA7E6-6E6F-4B77-AE36-D459A899DD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773431"/>
            <a:ext cx="9144000" cy="4571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579" tIns="34289" rIns="68579" bIns="34289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892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783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675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566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68" indent="-25716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557199" indent="-21430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100">
          <a:solidFill>
            <a:schemeClr val="tx1"/>
          </a:solidFill>
          <a:latin typeface="Calibri" pitchFamily="34" charset="0"/>
        </a:defRPr>
      </a:lvl2pPr>
      <a:lvl3pPr marL="857228" indent="-171446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800">
          <a:solidFill>
            <a:schemeClr val="tx1"/>
          </a:solidFill>
          <a:latin typeface="Calibri" pitchFamily="34" charset="0"/>
        </a:defRPr>
      </a:lvl3pPr>
      <a:lvl4pPr marL="1200120" indent="-171446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500">
          <a:solidFill>
            <a:schemeClr val="tx1"/>
          </a:solidFill>
          <a:latin typeface="Calibri" pitchFamily="34" charset="0"/>
        </a:defRPr>
      </a:lvl4pPr>
      <a:lvl5pPr marL="1543012" indent="-171446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Calibri" pitchFamily="34" charset="0"/>
        </a:defRPr>
      </a:lvl5pPr>
      <a:lvl6pPr marL="1885903" indent="-17144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6pPr>
      <a:lvl7pPr marL="2228795" indent="-17144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7pPr>
      <a:lvl8pPr marL="2571686" indent="-17144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8pPr>
      <a:lvl9pPr marL="2914577" indent="-17144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1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50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customXml" Target="../ink/ink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27.png"/><Relationship Id="rId7" Type="http://schemas.openxmlformats.org/officeDocument/2006/relationships/customXml" Target="../ink/ink5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customXml" Target="../ink/ink6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4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customXml" Target="../ink/ink1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emf"/><Relationship Id="rId4" Type="http://schemas.openxmlformats.org/officeDocument/2006/relationships/customXml" Target="../ink/ink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customXml" Target="../ink/ink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customXml" Target="../ink/ink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09550"/>
            <a:ext cx="9144000" cy="1102519"/>
          </a:xfrm>
        </p:spPr>
        <p:txBody>
          <a:bodyPr/>
          <a:lstStyle/>
          <a:p>
            <a:pPr eaLnBrk="1" hangingPunct="1"/>
            <a:r>
              <a:rPr lang="en-US" dirty="0"/>
              <a:t>CSE 445: Machine Learning</a:t>
            </a:r>
            <a:br>
              <a:rPr lang="en-US" dirty="0"/>
            </a:br>
            <a:endParaRPr lang="en-US" sz="27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804317"/>
            <a:ext cx="9144000" cy="1143000"/>
          </a:xfrm>
        </p:spPr>
        <p:txBody>
          <a:bodyPr/>
          <a:lstStyle/>
          <a:p>
            <a:pPr eaLnBrk="1" hangingPunct="1"/>
            <a:r>
              <a:rPr lang="en-US" sz="3200" dirty="0"/>
              <a:t>Training Models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143000" y="4686301"/>
            <a:ext cx="4400550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4667251"/>
            <a:ext cx="9144000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Instructor: Syed Athar Bin Amir, North South University</a:t>
            </a:r>
            <a:endParaRPr lang="en-US" sz="1200" dirty="0">
              <a:latin typeface="Calibri"/>
              <a:cs typeface="Calibri"/>
            </a:endParaRPr>
          </a:p>
        </p:txBody>
      </p:sp>
      <p:pic>
        <p:nvPicPr>
          <p:cNvPr id="2" name="Picture 2" descr="Gradient Descent- A Race to find the Global Minimum | by Varun Bhatia |  Analytics Vidhya | Medium">
            <a:extLst>
              <a:ext uri="{FF2B5EF4-FFF2-40B4-BE49-F238E27FC236}">
                <a16:creationId xmlns:a16="http://schemas.microsoft.com/office/drawing/2014/main" id="{8122CFCD-3FC6-471A-92B3-EEB75430F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344505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91457-05FB-47E3-A5C7-BE742AB0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– High Learning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6E7C4-4708-4DA0-A44B-FC943A5EB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If learning rate is too high, you might jump across the valley and end up on other side </a:t>
            </a:r>
            <a:r>
              <a:rPr lang="en-US" sz="2000" dirty="0">
                <a:sym typeface="Wingdings" panose="05000000000000000000" pitchFamily="2" charset="2"/>
              </a:rPr>
              <a:t> might make the algorithm diverge!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75D61-F6FA-4FD3-BA87-E5DFAD25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09750"/>
            <a:ext cx="664845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8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91457-05FB-47E3-A5C7-BE742AB0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– Nonconvex cost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6E7C4-4708-4DA0-A44B-FC943A5EB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Cost function may not be a nice bowl with a single minimum - could have holes, ridges, plateaus </a:t>
            </a:r>
            <a:r>
              <a:rPr lang="en-US" sz="2000" dirty="0" err="1"/>
              <a:t>etc</a:t>
            </a:r>
            <a:r>
              <a:rPr lang="en-US" sz="2000" dirty="0"/>
              <a:t> </a:t>
            </a:r>
          </a:p>
          <a:p>
            <a:pPr lvl="1"/>
            <a:r>
              <a:rPr lang="en-US" sz="1800" dirty="0"/>
              <a:t>MSE cost function happens to be a convex function </a:t>
            </a:r>
            <a:r>
              <a:rPr lang="en-US" sz="1800" dirty="0">
                <a:sym typeface="Wingdings" panose="05000000000000000000" pitchFamily="2" charset="2"/>
              </a:rPr>
              <a:t> pick any two points on the curve, and a straight line joining them will never intersect the curve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726DD-0C33-48C9-B5ED-5E31D6FB9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9" y="2419350"/>
            <a:ext cx="5463733" cy="2724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4AD5BD2-7ACD-4864-8A78-7CA7D1E0F6A6}"/>
                  </a:ext>
                </a:extLst>
              </p14:cNvPr>
              <p14:cNvContentPartPr/>
              <p14:nvPr/>
            </p14:nvContentPartPr>
            <p14:xfrm>
              <a:off x="2415600" y="606960"/>
              <a:ext cx="4356360" cy="4068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4AD5BD2-7ACD-4864-8A78-7CA7D1E0F6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6240" y="597600"/>
                <a:ext cx="4375080" cy="408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586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46B0-CE06-467F-867B-329192BE3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– Feature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7AA1F-3D48-492D-85F8-0D7D168F8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If features are not scaled, Gradient descent may take a long time to approach the global minimum</a:t>
            </a:r>
          </a:p>
          <a:p>
            <a:r>
              <a:rPr lang="en-US" sz="2000" dirty="0"/>
              <a:t>The more parameters in model </a:t>
            </a:r>
            <a:r>
              <a:rPr lang="en-US" sz="2000" dirty="0">
                <a:sym typeface="Wingdings" panose="05000000000000000000" pitchFamily="2" charset="2"/>
              </a:rPr>
              <a:t> more dimensions in parameter space  harder to find global minimum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869F26-D3C9-4688-B775-FA6DFAAC3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647950"/>
            <a:ext cx="66389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9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B1D-3C9A-46EE-B7C5-01AB5E3F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38A264-6A46-4348-82BA-D294EC19D0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47750"/>
                <a:ext cx="4038600" cy="3546873"/>
              </a:xfrm>
            </p:spPr>
            <p:txBody>
              <a:bodyPr/>
              <a:lstStyle/>
              <a:p>
                <a:r>
                  <a:rPr lang="en-US" sz="1800" dirty="0"/>
                  <a:t>Find the partial derivative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dirty="0" err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1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of cost function regarding each individual parameter </a:t>
                </a:r>
              </a:p>
              <a:p>
                <a:r>
                  <a:rPr lang="en-US" sz="1800" dirty="0"/>
                  <a:t>Can vectorize and compute all partial derivatives in one go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dirty="0" err="1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400" i="1" dirty="0" err="1" smtClean="0">
                        <a:latin typeface="Cambria Math" panose="02040503050406030204" pitchFamily="18" charset="0"/>
                      </a:rPr>
                      <m:t>𝑀𝑆𝐸</m:t>
                    </m:r>
                    <m:d>
                      <m:dPr>
                        <m:ctrlPr>
                          <a:rPr lang="en-US" sz="1400" i="1" dirty="0" err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800" dirty="0"/>
                  <a:t> contains all PDs of the cost function</a:t>
                </a:r>
              </a:p>
              <a:p>
                <a:r>
                  <a:rPr lang="en-US" sz="1800" dirty="0"/>
                  <a:t>Gradient vector points uphill – go in the opposite direction to find the minimum, by subtracting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dirty="0" err="1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i="1" dirty="0" err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𝑀𝑆𝐸</m:t>
                    </m:r>
                    <m:d>
                      <m:dPr>
                        <m:ctrlPr>
                          <a:rPr lang="en-US" sz="1800" i="1" dirty="0" err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err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/>
                  <a:t>  </a:t>
                </a:r>
                <a:r>
                  <a:rPr lang="en-US" sz="1800" dirty="0"/>
                  <a:t>and the learning rate </a:t>
                </a:r>
                <a:r>
                  <a:rPr lang="el-GR" sz="1800" dirty="0"/>
                  <a:t>η</a:t>
                </a:r>
                <a:endParaRPr lang="en-US" sz="1800" dirty="0"/>
              </a:p>
              <a:p>
                <a:r>
                  <a:rPr lang="en-US" sz="1800" dirty="0"/>
                  <a:t>Calculations done over full training set! But still faster than SVD or normal equation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38A264-6A46-4348-82BA-D294EC19D0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47750"/>
                <a:ext cx="4038600" cy="3546873"/>
              </a:xfrm>
              <a:blipFill>
                <a:blip r:embed="rId2"/>
                <a:stretch>
                  <a:fillRect l="-1508" t="-859" r="-1207" b="-15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3275C-834E-4B19-A767-21AC50CD8BE1}"/>
                  </a:ext>
                </a:extLst>
              </p:cNvPr>
              <p:cNvSpPr txBox="1"/>
              <p:nvPr/>
            </p:nvSpPr>
            <p:spPr>
              <a:xfrm>
                <a:off x="4553465" y="1047750"/>
                <a:ext cx="3895041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0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i="1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 dirty="0" err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 dirty="0" err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 err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0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 dirty="0" err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 err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 dirty="0" err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 err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 err="1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3275C-834E-4B19-A767-21AC50CD8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465" y="1047750"/>
                <a:ext cx="3895041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7CF2F6-8022-4468-B41A-BE8AB51C624B}"/>
                  </a:ext>
                </a:extLst>
              </p:cNvPr>
              <p:cNvSpPr txBox="1"/>
              <p:nvPr/>
            </p:nvSpPr>
            <p:spPr>
              <a:xfrm>
                <a:off x="4343400" y="2114550"/>
                <a:ext cx="4721614" cy="2174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 err="1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i="1" dirty="0" err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err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dirty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dirty="0" err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dirty="0" err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 dirty="0" err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 err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0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𝑀𝑆𝐸</m:t>
                                </m:r>
                                <m:d>
                                  <m:d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dirty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dirty="0" err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dirty="0" err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 dirty="0" err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 err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0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𝑀𝑆𝐸</m:t>
                                </m:r>
                                <m:d>
                                  <m:dPr>
                                    <m:ctrlP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dirty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dirty="0" err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dirty="0" err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 dirty="0" err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 err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dirty="0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𝑀𝑆𝐸</m:t>
                                </m:r>
                                <m:d>
                                  <m:dPr>
                                    <m:ctrlP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dirty="0" err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i="1" dirty="0" err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err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1" i="1" dirty="0" err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err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dirty="0" err="1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b="1" dirty="0" err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err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b="1" dirty="0" err="1">
                  <a:latin typeface="Calibri"/>
                  <a:cs typeface="Calibri"/>
                </a:endParaRPr>
              </a:p>
              <a:p>
                <a:endParaRPr lang="en-US" dirty="0" err="1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7CF2F6-8022-4468-B41A-BE8AB51C6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2114550"/>
                <a:ext cx="4721614" cy="2174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907D75-99C3-4B3D-9173-55B38FB37C5C}"/>
                  </a:ext>
                </a:extLst>
              </p:cNvPr>
              <p:cNvSpPr txBox="1"/>
              <p:nvPr/>
            </p:nvSpPr>
            <p:spPr>
              <a:xfrm>
                <a:off x="5650009" y="4456123"/>
                <a:ext cx="2115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b="1" dirty="0" err="1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907D75-99C3-4B3D-9173-55B38FB37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009" y="4456123"/>
                <a:ext cx="2115003" cy="276999"/>
              </a:xfrm>
              <a:prstGeom prst="rect">
                <a:avLst/>
              </a:prstGeom>
              <a:blipFill>
                <a:blip r:embed="rId5"/>
                <a:stretch>
                  <a:fillRect l="-230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EA06325-054A-446F-956C-D7EDDFE72AF3}"/>
                  </a:ext>
                </a:extLst>
              </p14:cNvPr>
              <p14:cNvContentPartPr/>
              <p14:nvPr/>
            </p14:nvContentPartPr>
            <p14:xfrm>
              <a:off x="723960" y="59040"/>
              <a:ext cx="8410320" cy="4353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EA06325-054A-446F-956C-D7EDDFE72A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4600" y="49680"/>
                <a:ext cx="8429040" cy="437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010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BAA2F-EB50-4F87-A02E-90080D19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2D9A3F-5CB9-4757-8596-6B5C9C62F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7004" y="2551419"/>
            <a:ext cx="5478163" cy="237020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434BE1-FA1A-4F05-B58B-124954A40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52533"/>
            <a:ext cx="3424881" cy="15032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28F2ED-8BAC-400A-B570-4F4729166CF7}"/>
              </a:ext>
            </a:extLst>
          </p:cNvPr>
          <p:cNvSpPr txBox="1"/>
          <p:nvPr/>
        </p:nvSpPr>
        <p:spPr>
          <a:xfrm>
            <a:off x="152400" y="868577"/>
            <a:ext cx="4977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err="1">
              <a:latin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C8C662-883F-43EF-8227-188C71B483C4}"/>
              </a:ext>
            </a:extLst>
          </p:cNvPr>
          <p:cNvSpPr txBox="1">
            <a:spLocks/>
          </p:cNvSpPr>
          <p:nvPr/>
        </p:nvSpPr>
        <p:spPr bwMode="auto">
          <a:xfrm>
            <a:off x="323335" y="1087739"/>
            <a:ext cx="8655908" cy="354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 marL="257168" indent="-25716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557199" indent="-21430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Calibri" pitchFamily="34" charset="0"/>
              </a:defRPr>
            </a:lvl2pPr>
            <a:lvl3pPr marL="857228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</a:defRPr>
            </a:lvl3pPr>
            <a:lvl4pPr marL="1200120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4pPr>
            <a:lvl5pPr marL="1543012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5pPr>
            <a:lvl6pPr marL="1885903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6pPr>
            <a:lvl7pPr marL="2228795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7pPr>
            <a:lvl8pPr marL="2571686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8pPr>
            <a:lvl9pPr marL="2914577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kern="0" dirty="0"/>
              <a:t>Learning rate can affect speed of convergence significantly</a:t>
            </a:r>
          </a:p>
          <a:p>
            <a:r>
              <a:rPr lang="en-US" sz="1800" kern="0" dirty="0">
                <a:sym typeface="Wingdings" panose="05000000000000000000" pitchFamily="2" charset="2"/>
              </a:rPr>
              <a:t>Stop training when gradient vector becomes very tiny – when its norm is smaller than </a:t>
            </a:r>
            <a:r>
              <a:rPr lang="el-GR" sz="1800" kern="0" dirty="0">
                <a:sym typeface="Wingdings" panose="05000000000000000000" pitchFamily="2" charset="2"/>
              </a:rPr>
              <a:t>ϵ</a:t>
            </a:r>
            <a:r>
              <a:rPr lang="en-US" sz="1800" kern="0" dirty="0">
                <a:sym typeface="Wingdings" panose="05000000000000000000" pitchFamily="2" charset="2"/>
              </a:rPr>
              <a:t> (tolerance) </a:t>
            </a:r>
          </a:p>
          <a:p>
            <a:pPr marL="0" indent="0">
              <a:buNone/>
            </a:pPr>
            <a:endParaRPr lang="en-US" sz="1800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7E6E1-3DEB-4323-9991-7B0D8690D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32" y="4273264"/>
            <a:ext cx="1704975" cy="6000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B80C0C3-F02C-4880-A2DC-804EF59BCEB0}"/>
                  </a:ext>
                </a:extLst>
              </p14:cNvPr>
              <p14:cNvContentPartPr/>
              <p14:nvPr/>
            </p14:nvContentPartPr>
            <p14:xfrm>
              <a:off x="1272960" y="488520"/>
              <a:ext cx="7023960" cy="3768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B80C0C3-F02C-4880-A2DC-804EF59BCE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3600" y="479160"/>
                <a:ext cx="7042680" cy="378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812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01F26-B442-4691-AC9D-AD339BAB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B9B89-C7B7-4F04-8FA0-30ACE4815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3505200" cy="3546873"/>
          </a:xfrm>
        </p:spPr>
        <p:txBody>
          <a:bodyPr/>
          <a:lstStyle/>
          <a:p>
            <a:r>
              <a:rPr lang="en-US" sz="1800" dirty="0"/>
              <a:t>Batch GD with full training set </a:t>
            </a:r>
            <a:r>
              <a:rPr lang="en-US" sz="1800" dirty="0">
                <a:sym typeface="Wingdings" panose="05000000000000000000" pitchFamily="2" charset="2"/>
              </a:rPr>
              <a:t> very slow with large training sets!</a:t>
            </a:r>
          </a:p>
          <a:p>
            <a:r>
              <a:rPr lang="en-US" sz="1800" dirty="0">
                <a:sym typeface="Wingdings" panose="05000000000000000000" pitchFamily="2" charset="2"/>
              </a:rPr>
              <a:t>Stochastic GD  random instance in training set picked at every step for gradient compute (only one instance in memory per iteration)</a:t>
            </a:r>
          </a:p>
          <a:p>
            <a:r>
              <a:rPr lang="en-US" sz="1800" dirty="0">
                <a:sym typeface="Wingdings" panose="05000000000000000000" pitchFamily="2" charset="2"/>
              </a:rPr>
              <a:t>Only decreases on average – will bounce around optimal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29D97-1191-42F4-B48D-DDFF22619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047750"/>
            <a:ext cx="5267325" cy="254675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FF25ED-BA46-4F47-B7FF-46DD28D05F66}"/>
              </a:ext>
            </a:extLst>
          </p:cNvPr>
          <p:cNvSpPr txBox="1">
            <a:spLocks/>
          </p:cNvSpPr>
          <p:nvPr/>
        </p:nvSpPr>
        <p:spPr bwMode="auto">
          <a:xfrm>
            <a:off x="4876800" y="3804055"/>
            <a:ext cx="3657600" cy="179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 marL="257168" indent="-25716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557199" indent="-21430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Calibri" pitchFamily="34" charset="0"/>
              </a:defRPr>
            </a:lvl2pPr>
            <a:lvl3pPr marL="857228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</a:defRPr>
            </a:lvl3pPr>
            <a:lvl4pPr marL="1200120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4pPr>
            <a:lvl5pPr marL="1543012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5pPr>
            <a:lvl6pPr marL="1885903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6pPr>
            <a:lvl7pPr marL="2228795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7pPr>
            <a:lvl8pPr marL="2571686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8pPr>
            <a:lvl9pPr marL="2914577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kern="0" dirty="0">
                <a:sym typeface="Wingdings" panose="05000000000000000000" pitchFamily="2" charset="2"/>
              </a:rPr>
              <a:t>Good when cost function is very irregular</a:t>
            </a:r>
          </a:p>
          <a:p>
            <a:r>
              <a:rPr lang="en-US" sz="1800" kern="0" dirty="0">
                <a:sym typeface="Wingdings" panose="05000000000000000000" pitchFamily="2" charset="2"/>
              </a:rPr>
              <a:t>Reduce learning rate to help settle on minimum</a:t>
            </a:r>
            <a:endParaRPr lang="en-US" sz="1800" kern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F047F62-014B-4078-8206-4744F733F6BD}"/>
                  </a:ext>
                </a:extLst>
              </p14:cNvPr>
              <p14:cNvContentPartPr/>
              <p14:nvPr/>
            </p14:nvContentPartPr>
            <p14:xfrm>
              <a:off x="735480" y="622440"/>
              <a:ext cx="7763400" cy="4165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F047F62-014B-4078-8206-4744F733F6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6120" y="613080"/>
                <a:ext cx="7782120" cy="418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63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2D78B-DA24-4E33-BB91-1B103C701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932C6-34CE-4B91-8008-C86BF809A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5188904" cy="3546873"/>
          </a:xfrm>
        </p:spPr>
        <p:txBody>
          <a:bodyPr/>
          <a:lstStyle/>
          <a:p>
            <a:r>
              <a:rPr lang="en-US" sz="1800" dirty="0"/>
              <a:t>Learning schedule </a:t>
            </a:r>
            <a:r>
              <a:rPr lang="en-US" sz="1800" dirty="0">
                <a:sym typeface="Wingdings" panose="05000000000000000000" pitchFamily="2" charset="2"/>
              </a:rPr>
              <a:t> gradually lower learning rate</a:t>
            </a:r>
          </a:p>
          <a:p>
            <a:r>
              <a:rPr lang="en-US" sz="1800" dirty="0">
                <a:sym typeface="Wingdings" panose="05000000000000000000" pitchFamily="2" charset="2"/>
              </a:rPr>
              <a:t>Epoch  each round of m iterations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Just 50 epochs total, instead of 1000 iterations through whole training set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Shuffling required to ensure instances are independent and identically distributed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C5A26-92DC-49F5-8FED-221F2051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704" y="1028700"/>
            <a:ext cx="3650296" cy="259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40EEF0-34E3-4A96-AB6D-D0EA2FAFF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105150"/>
            <a:ext cx="1343025" cy="452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17CD2F-565E-48D6-AA1C-133992585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06" y="2932670"/>
            <a:ext cx="4027481" cy="22108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C53E86-A926-4BF8-9FC5-7358C26B7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160" y="3767322"/>
            <a:ext cx="4752929" cy="4672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A51663-69C4-4702-97DE-F54B11D8A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160" y="4386900"/>
            <a:ext cx="2794640" cy="3452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0DB8F2C-186F-47A1-8EC5-08D736AFF23B}"/>
                  </a:ext>
                </a:extLst>
              </p14:cNvPr>
              <p14:cNvContentPartPr/>
              <p14:nvPr/>
            </p14:nvContentPartPr>
            <p14:xfrm>
              <a:off x="806760" y="52920"/>
              <a:ext cx="8336520" cy="4657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0DB8F2C-186F-47A1-8EC5-08D736AFF23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7400" y="43560"/>
                <a:ext cx="8355240" cy="467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438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ED00E-48C3-47EF-976A-795DE884C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D71B6-A5C9-4D44-92BB-E26410D82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2971800" cy="3546873"/>
          </a:xfrm>
        </p:spPr>
        <p:txBody>
          <a:bodyPr/>
          <a:lstStyle/>
          <a:p>
            <a:r>
              <a:rPr lang="en-US" sz="1800" dirty="0"/>
              <a:t>Compute gradients on small, random sets of instances called mini-batches.</a:t>
            </a:r>
          </a:p>
          <a:p>
            <a:r>
              <a:rPr lang="en-US" sz="1800" dirty="0"/>
              <a:t>Best of both worlds – computationally less expensive than Batch GD, and less erratic than Stochastic GD</a:t>
            </a:r>
          </a:p>
          <a:p>
            <a:r>
              <a:rPr lang="en-US" sz="1800" dirty="0"/>
              <a:t>Good learning schedule required to get to global minimum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066AA-434C-4632-9B37-155239255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886409"/>
            <a:ext cx="5562600" cy="2677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52F991-98AB-457B-BC7A-15F1A0EA6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3598165"/>
            <a:ext cx="5202046" cy="15308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616134-24A0-4813-B554-32AF65E00222}"/>
                  </a:ext>
                </a:extLst>
              </p14:cNvPr>
              <p14:cNvContentPartPr/>
              <p14:nvPr/>
            </p14:nvContentPartPr>
            <p14:xfrm>
              <a:off x="353160" y="20160"/>
              <a:ext cx="7596000" cy="4953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616134-24A0-4813-B554-32AF65E002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3800" y="10800"/>
                <a:ext cx="7614720" cy="497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910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A9B75-DD07-473C-8429-E29000773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E1973-D3AA-4B17-A958-7FA12EE36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4572000" cy="3546873"/>
          </a:xfrm>
        </p:spPr>
        <p:txBody>
          <a:bodyPr/>
          <a:lstStyle/>
          <a:p>
            <a:r>
              <a:rPr lang="en-US" sz="1800" dirty="0"/>
              <a:t>Append powers of each feature as new features</a:t>
            </a:r>
          </a:p>
          <a:p>
            <a:r>
              <a:rPr lang="en-US" sz="1800" dirty="0"/>
              <a:t>Train a linear model on the extended set of features</a:t>
            </a:r>
          </a:p>
          <a:p>
            <a:r>
              <a:rPr lang="en-US" sz="1800" dirty="0"/>
              <a:t>Capable of finding relationships between features as well – not possible with just linear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1CEE7-2177-4AEC-AFEE-04B5FE2E3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870636"/>
            <a:ext cx="3657600" cy="2002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213A0-9343-4A79-9655-00B82517F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3105125"/>
            <a:ext cx="3657600" cy="2020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8304A-7EEC-4959-8EB5-55CEAC004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653307"/>
            <a:ext cx="3543300" cy="8234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2B2083-E21D-4BD4-B2C3-6F8C4A0BB5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156556"/>
            <a:ext cx="2762250" cy="4057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0C21B1-F50C-4BBD-8AAB-7BDD05EA7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978" y="4564749"/>
            <a:ext cx="3657601" cy="5978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E14BBD-DF30-4E18-A5E1-9E07AE139C56}"/>
                  </a:ext>
                </a:extLst>
              </p14:cNvPr>
              <p14:cNvContentPartPr/>
              <p14:nvPr/>
            </p14:nvContentPartPr>
            <p14:xfrm>
              <a:off x="454680" y="108360"/>
              <a:ext cx="8687160" cy="4931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E14BBD-DF30-4E18-A5E1-9E07AE139C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5320" y="99000"/>
                <a:ext cx="8705880" cy="495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095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0104D-1CF8-4771-A9E8-58B06E280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your model overfitting or underfitting?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3BE77-2A6A-46D7-8116-8999C7E16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23950"/>
            <a:ext cx="4495800" cy="3733800"/>
          </a:xfrm>
        </p:spPr>
        <p:txBody>
          <a:bodyPr/>
          <a:lstStyle/>
          <a:p>
            <a:r>
              <a:rPr lang="en-US" sz="1800" dirty="0"/>
              <a:t>High degree polynomial model </a:t>
            </a:r>
            <a:r>
              <a:rPr lang="en-US" sz="1800" dirty="0">
                <a:sym typeface="Wingdings" panose="05000000000000000000" pitchFamily="2" charset="2"/>
              </a:rPr>
              <a:t> severe overfit</a:t>
            </a:r>
          </a:p>
          <a:p>
            <a:r>
              <a:rPr lang="en-US" sz="1800" dirty="0">
                <a:sym typeface="Wingdings" panose="05000000000000000000" pitchFamily="2" charset="2"/>
              </a:rPr>
              <a:t>Linear model  severe underfit</a:t>
            </a:r>
          </a:p>
          <a:p>
            <a:r>
              <a:rPr lang="en-US" sz="1800" dirty="0">
                <a:sym typeface="Wingdings" panose="05000000000000000000" pitchFamily="2" charset="2"/>
              </a:rPr>
              <a:t>One way to know is via cross validation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If model does well on training, but poorly on validation, it’s overfitting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If it’s poor on both, it’s underfitting</a:t>
            </a:r>
          </a:p>
          <a:p>
            <a:r>
              <a:rPr lang="en-US" sz="1800" dirty="0"/>
              <a:t>Alternative way is via Learning Curves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plots of model performance on training and validation set as a function of training set size or training iteration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E2A6D3-F3E2-4C2E-9763-69DD7160F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8" r="9236"/>
          <a:stretch/>
        </p:blipFill>
        <p:spPr>
          <a:xfrm>
            <a:off x="4800600" y="904876"/>
            <a:ext cx="4267200" cy="26574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A12BF94-A356-4BF4-A9E1-A4828997C34D}"/>
                  </a:ext>
                </a:extLst>
              </p14:cNvPr>
              <p14:cNvContentPartPr/>
              <p14:nvPr/>
            </p14:nvContentPartPr>
            <p14:xfrm>
              <a:off x="477000" y="60480"/>
              <a:ext cx="8571240" cy="4759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A12BF94-A356-4BF4-A9E1-A4828997C3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640" y="51120"/>
                <a:ext cx="8589960" cy="477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273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63A2D-68BF-4E26-856A-7183B9F12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63345-326D-4C1A-98C3-CADF56CE5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1"/>
            <a:ext cx="8534400" cy="1905000"/>
          </a:xfrm>
        </p:spPr>
        <p:txBody>
          <a:bodyPr/>
          <a:lstStyle/>
          <a:p>
            <a:r>
              <a:rPr lang="en-US" sz="2000" dirty="0"/>
              <a:t>Treated ML algorithms as black boxes (mostly)</a:t>
            </a:r>
          </a:p>
          <a:p>
            <a:r>
              <a:rPr lang="en-US" sz="2000" dirty="0"/>
              <a:t>Learned how to preprocess data, and how to evaluate ML models</a:t>
            </a:r>
          </a:p>
          <a:p>
            <a:r>
              <a:rPr lang="en-US" sz="2000" dirty="0"/>
              <a:t>Time to look under the hood!</a:t>
            </a:r>
          </a:p>
          <a:p>
            <a:pPr lvl="1"/>
            <a:r>
              <a:rPr lang="en-US" sz="2000" dirty="0"/>
              <a:t>Linear Regression</a:t>
            </a:r>
          </a:p>
          <a:p>
            <a:pPr lvl="1"/>
            <a:r>
              <a:rPr lang="en-US" sz="2000" dirty="0"/>
              <a:t>Gradient Descent</a:t>
            </a:r>
          </a:p>
          <a:p>
            <a:pPr lvl="1"/>
            <a:r>
              <a:rPr lang="en-US" sz="2000" dirty="0"/>
              <a:t>Polynomial Regression</a:t>
            </a:r>
          </a:p>
          <a:p>
            <a:pPr lvl="1"/>
            <a:r>
              <a:rPr lang="en-US" sz="2000" dirty="0"/>
              <a:t>Logistic Regression</a:t>
            </a:r>
          </a:p>
          <a:p>
            <a:pPr lvl="1"/>
            <a:r>
              <a:rPr lang="en-US" sz="2000" dirty="0" err="1"/>
              <a:t>Softmax</a:t>
            </a:r>
            <a:r>
              <a:rPr lang="en-US" sz="2000" dirty="0"/>
              <a:t> Regression</a:t>
            </a:r>
          </a:p>
        </p:txBody>
      </p:sp>
      <p:pic>
        <p:nvPicPr>
          <p:cNvPr id="2050" name="Picture 2" descr="Machine learning prediction of stock markets">
            <a:extLst>
              <a:ext uri="{FF2B5EF4-FFF2-40B4-BE49-F238E27FC236}">
                <a16:creationId xmlns:a16="http://schemas.microsoft.com/office/drawing/2014/main" id="{49E172F0-F6EB-422E-9A48-0F384D8217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" t="23258" r="4859" b="9889"/>
          <a:stretch/>
        </p:blipFill>
        <p:spPr bwMode="auto">
          <a:xfrm>
            <a:off x="3429000" y="2114550"/>
            <a:ext cx="5715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6F7EF-7470-4B74-A9B4-0504DAE2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 - Underfitting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ED93F-B4B9-406A-81FF-2774E8C20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3733800" cy="3546873"/>
          </a:xfrm>
        </p:spPr>
        <p:txBody>
          <a:bodyPr/>
          <a:lstStyle/>
          <a:p>
            <a:r>
              <a:rPr lang="en-US" sz="1800" dirty="0"/>
              <a:t>Linear regression model fitted on quadratic data</a:t>
            </a:r>
          </a:p>
          <a:p>
            <a:r>
              <a:rPr lang="en-US" sz="1800" dirty="0"/>
              <a:t>Few instances </a:t>
            </a:r>
            <a:r>
              <a:rPr lang="en-US" sz="1800" dirty="0">
                <a:sym typeface="Wingdings" panose="05000000000000000000" pitchFamily="2" charset="2"/>
              </a:rPr>
              <a:t> can be fit perfectly, so low RMSE when training set size is little</a:t>
            </a:r>
            <a:endParaRPr lang="en-US" sz="1800" dirty="0"/>
          </a:p>
          <a:p>
            <a:r>
              <a:rPr lang="en-US" sz="1800" dirty="0"/>
              <a:t>Error in training data goes up and plateaus – adding new instances doesn’t make the error change</a:t>
            </a:r>
          </a:p>
          <a:p>
            <a:r>
              <a:rPr lang="en-US" sz="1800" dirty="0"/>
              <a:t>Initial validation error large </a:t>
            </a:r>
            <a:r>
              <a:rPr lang="en-US" sz="1800" dirty="0">
                <a:sym typeface="Wingdings" panose="05000000000000000000" pitchFamily="2" charset="2"/>
              </a:rPr>
              <a:t> model cannot generalize properly</a:t>
            </a:r>
          </a:p>
          <a:p>
            <a:r>
              <a:rPr lang="en-US" sz="1800" dirty="0"/>
              <a:t>Validation curve also plateaus and stays close to the training curve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1D162-E0B1-4991-84F3-9659FC82B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232063"/>
            <a:ext cx="5029200" cy="26793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03EED2A-145D-48E4-9A88-5D84F979F217}"/>
                  </a:ext>
                </a:extLst>
              </p14:cNvPr>
              <p14:cNvContentPartPr/>
              <p14:nvPr/>
            </p14:nvContentPartPr>
            <p14:xfrm>
              <a:off x="343080" y="23760"/>
              <a:ext cx="8074800" cy="4581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03EED2A-145D-48E4-9A88-5D84F979F2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720" y="14400"/>
                <a:ext cx="8093520" cy="460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538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6F7EF-7470-4B74-A9B4-0504DAE2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 -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ED93F-B4B9-406A-81FF-2774E8C20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4267200" cy="3546873"/>
          </a:xfrm>
        </p:spPr>
        <p:txBody>
          <a:bodyPr/>
          <a:lstStyle/>
          <a:p>
            <a:r>
              <a:rPr lang="en-US" sz="1800" dirty="0"/>
              <a:t>10</a:t>
            </a:r>
            <a:r>
              <a:rPr lang="en-US" sz="1800" baseline="30000" dirty="0"/>
              <a:t>th</a:t>
            </a:r>
            <a:r>
              <a:rPr lang="en-US" sz="1800" dirty="0"/>
              <a:t> degree polynomial model trained on quadratic data</a:t>
            </a:r>
          </a:p>
          <a:p>
            <a:r>
              <a:rPr lang="en-US" sz="1800" dirty="0"/>
              <a:t>Error on training data is much lower</a:t>
            </a:r>
          </a:p>
          <a:p>
            <a:r>
              <a:rPr lang="en-US" sz="1800" dirty="0"/>
              <a:t>Significant gap between training and validation curves </a:t>
            </a:r>
            <a:r>
              <a:rPr lang="en-US" sz="1800" dirty="0">
                <a:sym typeface="Wingdings" panose="05000000000000000000" pitchFamily="2" charset="2"/>
              </a:rPr>
              <a:t> i.e. the model performs much better on the training set than on the validation set</a:t>
            </a:r>
          </a:p>
          <a:p>
            <a:r>
              <a:rPr lang="en-US" sz="1800" dirty="0">
                <a:sym typeface="Wingdings" panose="05000000000000000000" pitchFamily="2" charset="2"/>
              </a:rPr>
              <a:t>Can be improved by feeding more training data until the two curves start to get closer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B6FFE-FDA0-404B-8CDE-42EE12435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770" y="1030758"/>
            <a:ext cx="5109630" cy="26839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B22595E-E0DF-418D-9B1B-0E7E7A289E80}"/>
                  </a:ext>
                </a:extLst>
              </p14:cNvPr>
              <p14:cNvContentPartPr/>
              <p14:nvPr/>
            </p14:nvContentPartPr>
            <p14:xfrm>
              <a:off x="662040" y="9720"/>
              <a:ext cx="6894720" cy="3427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B22595E-E0DF-418D-9B1B-0E7E7A289E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2680" y="360"/>
                <a:ext cx="6913440" cy="344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223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1387-D74D-4F32-A1E2-4BAE88CD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Bias/Variance Trade-off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16C5-CC69-4694-BCDD-99BE0AF93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ML model’s generalization error comes from three sources: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Bias </a:t>
            </a:r>
            <a:r>
              <a:rPr lang="en-US" sz="1800" dirty="0">
                <a:sym typeface="Wingdings" panose="05000000000000000000" pitchFamily="2" charset="2"/>
              </a:rPr>
              <a:t> generalization error due to wrong assumptions</a:t>
            </a:r>
          </a:p>
          <a:p>
            <a:pPr marL="757231" lvl="1" indent="-457200"/>
            <a:r>
              <a:rPr lang="en-US" sz="1800" dirty="0">
                <a:sym typeface="Wingdings" panose="05000000000000000000" pitchFamily="2" charset="2"/>
              </a:rPr>
              <a:t>e.g. assuming the data is linear when it’s actually quadratic</a:t>
            </a:r>
          </a:p>
          <a:p>
            <a:pPr marL="757231" lvl="1" indent="-457200"/>
            <a:r>
              <a:rPr lang="en-US" sz="1800" dirty="0">
                <a:sym typeface="Wingdings" panose="05000000000000000000" pitchFamily="2" charset="2"/>
              </a:rPr>
              <a:t>High bias will lead to underfitting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Variance  high sensitivity to small variations in training data</a:t>
            </a:r>
          </a:p>
          <a:p>
            <a:pPr marL="757231" lvl="1" indent="-457200"/>
            <a:r>
              <a:rPr lang="en-US" sz="1800" dirty="0">
                <a:sym typeface="Wingdings" panose="05000000000000000000" pitchFamily="2" charset="2"/>
              </a:rPr>
              <a:t>e.g. polynomial model with many degrees of freedom on quadratic data</a:t>
            </a:r>
          </a:p>
          <a:p>
            <a:pPr marL="757231" lvl="1" indent="-457200"/>
            <a:r>
              <a:rPr lang="en-US" sz="1800" dirty="0">
                <a:sym typeface="Wingdings" panose="05000000000000000000" pitchFamily="2" charset="2"/>
              </a:rPr>
              <a:t>High variance leads to overfitting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Irreducible error  due to inherent noise of the data itself</a:t>
            </a:r>
          </a:p>
          <a:p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1800" dirty="0">
                <a:sym typeface="Wingdings" panose="05000000000000000000" pitchFamily="2" charset="2"/>
              </a:rPr>
              <a:t>Make models more complex  higher variance, lower bias, overfitting</a:t>
            </a:r>
          </a:p>
          <a:p>
            <a:r>
              <a:rPr lang="en-US" sz="1800" dirty="0">
                <a:sym typeface="Wingdings" panose="05000000000000000000" pitchFamily="2" charset="2"/>
              </a:rPr>
              <a:t>Make models less complex  lower variance, higher bias, underfitting</a:t>
            </a:r>
          </a:p>
          <a:p>
            <a:r>
              <a:rPr lang="en-US" sz="1800" dirty="0">
                <a:sym typeface="Wingdings" panose="05000000000000000000" pitchFamily="2" charset="2"/>
              </a:rPr>
              <a:t>Need to strike a very delicate balance between the two</a:t>
            </a:r>
            <a:endParaRPr lang="en-US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E4068F-49A8-49F0-ADF1-9283333805E4}"/>
                  </a:ext>
                </a:extLst>
              </p14:cNvPr>
              <p14:cNvContentPartPr/>
              <p14:nvPr/>
            </p14:nvContentPartPr>
            <p14:xfrm>
              <a:off x="570240" y="43560"/>
              <a:ext cx="7436160" cy="4615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E4068F-49A8-49F0-ADF1-9283333805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0880" y="34200"/>
                <a:ext cx="7454880" cy="463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657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5C07F-D3A9-4B79-B5A3-F429670D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AD334-4300-4051-8A08-D274C027DB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47750"/>
                <a:ext cx="3810000" cy="3546873"/>
              </a:xfrm>
            </p:spPr>
            <p:txBody>
              <a:bodyPr/>
              <a:lstStyle/>
              <a:p>
                <a:r>
                  <a:rPr lang="en-US" sz="1800" dirty="0"/>
                  <a:t>Also called Tikhonov regularization</a:t>
                </a:r>
              </a:p>
              <a:p>
                <a:r>
                  <a:rPr lang="en-US" sz="1800" dirty="0"/>
                  <a:t>Regularized version of linear regression – a regularization term is added to the cost function</a:t>
                </a:r>
              </a:p>
              <a:p>
                <a:r>
                  <a:rPr lang="en-US" sz="1800" dirty="0"/>
                  <a:t>Algorithm has to keep model weights as small as possible during training</a:t>
                </a:r>
              </a:p>
              <a:p>
                <a:r>
                  <a:rPr lang="en-US" sz="1800" dirty="0"/>
                  <a:t>Half of L2 norm used to limit the weight vector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Closed form solution: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1" i="1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1800" i="0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dirty="0" err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sz="1800" i="1" dirty="0" err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b="1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1800" i="0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1800" b="1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  <m:sup>
                          <m:r>
                            <a:rPr lang="en-US" sz="1800" i="0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800" b="1" i="1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1800" b="1" i="1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1800" b="1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AD334-4300-4051-8A08-D274C027DB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47750"/>
                <a:ext cx="3810000" cy="3546873"/>
              </a:xfrm>
              <a:blipFill>
                <a:blip r:embed="rId2"/>
                <a:stretch>
                  <a:fillRect l="-1600" t="-1203" r="-1120" b="-15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3607CA1-84CF-4CF4-AD01-0EE68FEFC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908" y="992647"/>
            <a:ext cx="5029200" cy="2801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85DF0C-5A7D-4259-881D-E1E004BF0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034" y="3948976"/>
            <a:ext cx="3238500" cy="7524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78E9FD5-156A-4597-AF3C-09832E87B9BF}"/>
                  </a:ext>
                </a:extLst>
              </p14:cNvPr>
              <p14:cNvContentPartPr/>
              <p14:nvPr/>
            </p14:nvContentPartPr>
            <p14:xfrm>
              <a:off x="268920" y="23040"/>
              <a:ext cx="8741520" cy="5058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78E9FD5-156A-4597-AF3C-09832E87B9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9560" y="13680"/>
                <a:ext cx="8760240" cy="507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318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5C07F-D3A9-4B79-B5A3-F429670D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AD334-4300-4051-8A08-D274C027DB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47750"/>
                <a:ext cx="3810000" cy="3546873"/>
              </a:xfrm>
            </p:spPr>
            <p:txBody>
              <a:bodyPr/>
              <a:lstStyle/>
              <a:p>
                <a:r>
                  <a:rPr lang="en-US" sz="1800" dirty="0"/>
                  <a:t>Least Absolute Shrinkage and Selection Operator(LASSO) regression</a:t>
                </a:r>
              </a:p>
              <a:p>
                <a:r>
                  <a:rPr lang="en-US" sz="1800" dirty="0"/>
                  <a:t>L1 norm of weight vector used to regularize</a:t>
                </a:r>
              </a:p>
              <a:p>
                <a:r>
                  <a:rPr lang="en-US" sz="1800" dirty="0"/>
                  <a:t>Eliminates the weights of least important features</a:t>
                </a:r>
              </a:p>
              <a:p>
                <a:r>
                  <a:rPr lang="en-US" sz="1800" dirty="0"/>
                  <a:t>Automatic feature selection and sparse model output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800" b="1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18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sz="1800" b="1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18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1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 dirty="0" err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 err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800" i="1" dirty="0" err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AD334-4300-4051-8A08-D274C027DB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47750"/>
                <a:ext cx="3810000" cy="3546873"/>
              </a:xfrm>
              <a:blipFill>
                <a:blip r:embed="rId2"/>
                <a:stretch>
                  <a:fillRect l="-1600" t="-1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B85D535-FC79-469D-A62B-943B718D3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415981"/>
            <a:ext cx="4876800" cy="27039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50470D7-73E7-4961-8C0D-8D0D29263FA9}"/>
                  </a:ext>
                </a:extLst>
              </p14:cNvPr>
              <p14:cNvContentPartPr/>
              <p14:nvPr/>
            </p14:nvContentPartPr>
            <p14:xfrm>
              <a:off x="541800" y="31680"/>
              <a:ext cx="8017920" cy="4513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50470D7-73E7-4961-8C0D-8D0D29263F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2440" y="22320"/>
                <a:ext cx="8036640" cy="453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544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38889-5F26-463F-9DDE-D377D127F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vs Ridge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1855B3-7243-4C24-A13F-90BB47CFC6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799" y="1047750"/>
                <a:ext cx="4282195" cy="3546873"/>
              </a:xfrm>
            </p:spPr>
            <p:txBody>
              <a:bodyPr/>
              <a:lstStyle/>
              <a:p>
                <a:r>
                  <a:rPr lang="en-US" sz="1800" dirty="0"/>
                  <a:t>Contours </a:t>
                </a:r>
                <a:r>
                  <a:rPr lang="en-US" sz="1800" dirty="0">
                    <a:sym typeface="Wingdings" panose="05000000000000000000" pitchFamily="2" charset="2"/>
                  </a:rPr>
                  <a:t> loss (left), cost function (right)</a:t>
                </a:r>
                <a:endParaRPr lang="en-US" sz="1800" dirty="0"/>
              </a:p>
              <a:p>
                <a:r>
                  <a:rPr lang="en-US" sz="1800" dirty="0"/>
                  <a:t>Yellow line </a:t>
                </a:r>
                <a:r>
                  <a:rPr lang="en-US" sz="1800" dirty="0">
                    <a:sym typeface="Wingdings" panose="05000000000000000000" pitchFamily="2" charset="2"/>
                  </a:rPr>
                  <a:t> initialized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=2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=0.5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White line</a:t>
                </a:r>
                <a:r>
                  <a:rPr lang="en-US" sz="1800" dirty="0">
                    <a:sym typeface="Wingdings" panose="05000000000000000000" pitchFamily="2" charset="2"/>
                  </a:rPr>
                  <a:t>  initialized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=0.25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=−1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Global optimum (red square) not reached with Lasso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gets set to zero </a:t>
                </a:r>
              </a:p>
              <a:p>
                <a:pPr lvl="1"/>
                <a:r>
                  <a:rPr lang="en-US" sz="1800" dirty="0"/>
                  <a:t>Gradually reduce learning rate </a:t>
                </a:r>
                <a:r>
                  <a:rPr lang="el-GR" sz="1800" dirty="0"/>
                  <a:t>α</a:t>
                </a:r>
                <a:r>
                  <a:rPr lang="en-US" sz="1800" dirty="0"/>
                  <a:t> during training to avoid GD from bouncing around optimum in Lasso</a:t>
                </a:r>
              </a:p>
              <a:p>
                <a:pPr lvl="1"/>
                <a:r>
                  <a:rPr lang="en-US" sz="1800" dirty="0"/>
                  <a:t>Elastic net </a:t>
                </a:r>
                <a:r>
                  <a:rPr lang="en-US" sz="1800" dirty="0">
                    <a:sym typeface="Wingdings" panose="05000000000000000000" pitchFamily="2" charset="2"/>
                  </a:rPr>
                  <a:t> middle ground between Lasso and Ridge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1855B3-7243-4C24-A13F-90BB47CFC6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799" y="1047750"/>
                <a:ext cx="4282195" cy="3546873"/>
              </a:xfrm>
              <a:blipFill>
                <a:blip r:embed="rId2"/>
                <a:stretch>
                  <a:fillRect l="-1425" t="-1375" r="-1852" b="-13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594E1FD-39E5-4066-8D96-51FF3D2B1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995" y="1047750"/>
            <a:ext cx="4557005" cy="36936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A9883BF-9FA3-450D-9783-F98156991015}"/>
                  </a:ext>
                </a:extLst>
              </p14:cNvPr>
              <p14:cNvContentPartPr/>
              <p14:nvPr/>
            </p14:nvContentPartPr>
            <p14:xfrm>
              <a:off x="1190880" y="42120"/>
              <a:ext cx="7485840" cy="4767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A9883BF-9FA3-450D-9783-F981569910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1520" y="32760"/>
                <a:ext cx="7504560" cy="478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853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AAD0F-C56D-430B-8DBD-3BCDC10F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4394D-3611-48A4-ABD9-8B665C508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training as soon as validation error reaches a minimum</a:t>
            </a:r>
          </a:p>
          <a:p>
            <a:pPr lvl="1"/>
            <a:r>
              <a:rPr lang="en-US" dirty="0"/>
              <a:t>When validation RMSE begins to go up whilst training RMSE is still going down, that indicates overfitting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D0C4EA-798B-4EE7-A5CE-F30F925C0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302392"/>
            <a:ext cx="4810125" cy="2841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D5DDB3-39BD-4C85-8AD4-D65B67782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925" y="2287945"/>
            <a:ext cx="3819525" cy="28021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0AE25F2-1732-4CC8-9952-BEBDE9265B1D}"/>
                  </a:ext>
                </a:extLst>
              </p14:cNvPr>
              <p14:cNvContentPartPr/>
              <p14:nvPr/>
            </p14:nvContentPartPr>
            <p14:xfrm>
              <a:off x="501480" y="63360"/>
              <a:ext cx="8495280" cy="4800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0AE25F2-1732-4CC8-9952-BEBDE9265B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2120" y="54000"/>
                <a:ext cx="8514000" cy="48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529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54BE5-F56E-47FD-A98D-2F7CA3922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AE895-BC19-46FA-AD2B-70BBFED8D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047751"/>
            <a:ext cx="3746157" cy="2438400"/>
          </a:xfrm>
        </p:spPr>
        <p:txBody>
          <a:bodyPr/>
          <a:lstStyle/>
          <a:p>
            <a:r>
              <a:rPr lang="en-US" sz="1800" dirty="0">
                <a:sym typeface="Wingdings" panose="05000000000000000000" pitchFamily="2" charset="2"/>
              </a:rPr>
              <a:t>Binary classifier- a</a:t>
            </a:r>
            <a:r>
              <a:rPr lang="en-US" sz="1800" dirty="0"/>
              <a:t>lso called Logit Regression,</a:t>
            </a:r>
            <a:r>
              <a:rPr lang="en-US" sz="1800" dirty="0">
                <a:sym typeface="Wingdings" panose="05000000000000000000" pitchFamily="2" charset="2"/>
              </a:rPr>
              <a:t> but used in classification tasks</a:t>
            </a:r>
          </a:p>
          <a:p>
            <a:r>
              <a:rPr lang="en-US" sz="1800" dirty="0">
                <a:sym typeface="Wingdings" panose="05000000000000000000" pitchFamily="2" charset="2"/>
              </a:rPr>
              <a:t>The probability that an instance belongs to a particular class is estimated</a:t>
            </a:r>
          </a:p>
          <a:p>
            <a:r>
              <a:rPr lang="en-US" sz="1800" dirty="0">
                <a:sym typeface="Wingdings" panose="05000000000000000000" pitchFamily="2" charset="2"/>
              </a:rPr>
              <a:t>If estimated probability is more than 50%, the model predicts the instance to belong to that class – otherwise, it predicts it does not belong to that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AD651-AB60-4B12-8984-11CC43600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057275"/>
            <a:ext cx="5657848" cy="20573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3F07519-7EC9-4FDD-BB4F-3CA82BFB4DC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810000" y="3124198"/>
                <a:ext cx="3746157" cy="2438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79" tIns="34289" rIns="68579" bIns="34289" numCol="1" anchor="t" anchorCtr="0" compatLnSpc="1">
                <a:prstTxWarp prst="textNoShape">
                  <a:avLst/>
                </a:prstTxWarp>
              </a:bodyPr>
              <a:lstStyle>
                <a:lvl1pPr marL="257168" indent="-25716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557199" indent="-21430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1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857228" indent="-17144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200120" indent="-17144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1543012" indent="-17144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1885903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6pPr>
                <a:lvl7pPr marL="2228795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7pPr>
                <a:lvl8pPr marL="2571686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8pPr>
                <a:lvl9pPr marL="2914577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800" kern="0" dirty="0">
                    <a:sym typeface="Wingdings" panose="05000000000000000000" pitchFamily="2" charset="2"/>
                  </a:rPr>
                  <a:t>Estimated probability: </a:t>
                </a:r>
                <a:endParaRPr lang="en-US" sz="1800" i="1" kern="0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 kern="0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800" kern="0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0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1" i="1" kern="0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800" b="1" i="1" kern="0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kern="0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800" kern="0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kern="0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800" i="1" kern="0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 kern="0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kern="0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800" i="1" kern="0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b="1" i="1" kern="0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sz="1800" kern="0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sz="1800" i="1" kern="0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i="1" kern="0" dirty="0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sz="1800" kern="0" dirty="0">
                    <a:sym typeface="Wingdings" panose="05000000000000000000" pitchFamily="2" charset="2"/>
                  </a:rPr>
                  <a:t> is the sigmoid function that outputs a number between 0 and 1</a:t>
                </a:r>
              </a:p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800" i="1" kern="0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kern="0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kern="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kern="0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kern="0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800" i="1" kern="0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kern="0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ⅇ</m:t>
                              </m:r>
                            </m:e>
                            <m:sup>
                              <m:r>
                                <a:rPr lang="en-US" sz="1800" kern="0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 kern="0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kern="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3F07519-7EC9-4FDD-BB4F-3CA82BFB4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0" y="3124198"/>
                <a:ext cx="3746157" cy="2438400"/>
              </a:xfrm>
              <a:prstGeom prst="rect">
                <a:avLst/>
              </a:prstGeom>
              <a:blipFill>
                <a:blip r:embed="rId3"/>
                <a:stretch>
                  <a:fillRect l="-1626" t="-1750" r="-32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A3C0C85-F199-49C4-A62B-BB86CD8A253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248400" y="3149683"/>
                <a:ext cx="3746157" cy="2438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79" tIns="34289" rIns="68579" bIns="34289" numCol="1" anchor="t" anchorCtr="0" compatLnSpc="1">
                <a:prstTxWarp prst="textNoShape">
                  <a:avLst/>
                </a:prstTxWarp>
              </a:bodyPr>
              <a:lstStyle>
                <a:lvl1pPr marL="257168" indent="-25716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557199" indent="-21430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1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857228" indent="-17144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200120" indent="-17144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1543012" indent="-17144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1885903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6pPr>
                <a:lvl7pPr marL="2228795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7pPr>
                <a:lvl8pPr marL="2571686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8pPr>
                <a:lvl9pPr marL="2914577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sz="18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</m:acc>
                      <m:r>
                        <a:rPr lang="en-US" sz="18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eqArrPr>
                            <m:e>
                              <m:r>
                                <a:rPr lang="en-US" sz="18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0 </m:t>
                              </m:r>
                              <m:r>
                                <a:rPr lang="en-US" sz="18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𝑖𝑓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8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18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&lt;</m:t>
                              </m:r>
                              <m:r>
                                <a:rPr lang="en-US" sz="1800" b="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1 </m:t>
                              </m:r>
                              <m:r>
                                <a:rPr lang="en-US" sz="18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𝑖𝑓</m:t>
                              </m:r>
                              <m:r>
                                <a:rPr lang="en-US" sz="18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80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18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≥0.5</m:t>
                              </m:r>
                            </m:e>
                          </m:eqArr>
                          <m:r>
                            <a:rPr lang="en-US" sz="18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800" kern="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A3C0C85-F199-49C4-A62B-BB86CD8A2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8400" y="3149683"/>
                <a:ext cx="3746157" cy="2438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42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7" grpId="3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DE238-AC0D-4EDA-A563-31184FF30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D364F6-8313-49C1-9C89-87F4030E7E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9761" y="949412"/>
                <a:ext cx="5867400" cy="3546873"/>
              </a:xfrm>
            </p:spPr>
            <p:txBody>
              <a:bodyPr/>
              <a:lstStyle/>
              <a:p>
                <a:r>
                  <a:rPr lang="en-US" sz="1800" dirty="0"/>
                  <a:t>Model estimates high probabilities for positive instances (y=1) and low probabilities for negative instances (y=0)</a:t>
                </a:r>
              </a:p>
              <a:p>
                <a:r>
                  <a:rPr lang="en-US" sz="1800" dirty="0"/>
                  <a:t>Cost Function for single training instance: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1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18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 i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8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8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   </m:t>
                                    </m:r>
                                    <m: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func>
                                <m:r>
                                  <a:rPr lang="en-US" sz="1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 i="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endChr m:val=""/>
                                        <m:ctrlPr>
                                          <a:rPr lang="en-US" sz="18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8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8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r>
                  <a:rPr lang="en-US" sz="1800" dirty="0"/>
                  <a:t>Log Loss </a:t>
                </a:r>
                <a:r>
                  <a:rPr lang="en-US" sz="1800" dirty="0">
                    <a:sym typeface="Wingdings" panose="05000000000000000000" pitchFamily="2" charset="2"/>
                  </a:rPr>
                  <a:t> average cost over all training instances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1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func>
                            <m:funcPr>
                              <m:ctrlPr>
                                <a:rPr lang="en-US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80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80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1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func>
                        <m:func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endChr m:val=""/>
                              <m:ctrlPr>
                                <a:rPr lang="en-US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80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ⅈ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r>
                  <a:rPr lang="en-US" sz="1800" dirty="0"/>
                  <a:t>The cost function is convex, so GD guaranteed to find global minimum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1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1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p>
                                      <m:r>
                                        <a:rPr lang="en-US" sz="180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180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80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sz="180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D364F6-8313-49C1-9C89-87F4030E7E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9761" y="949412"/>
                <a:ext cx="5867400" cy="3546873"/>
              </a:xfrm>
              <a:blipFill>
                <a:blip r:embed="rId2"/>
                <a:stretch>
                  <a:fillRect l="-1143" t="-1375" b="-14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E516740-80D7-4A5D-BA37-7B01D69CD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540" y="999868"/>
            <a:ext cx="3223460" cy="218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E138-DB3C-47ED-8744-19166BAB8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example – Iris flower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18648-165F-435B-A2F9-01C846830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838200"/>
            <a:ext cx="8610600" cy="3733800"/>
          </a:xfrm>
        </p:spPr>
        <p:txBody>
          <a:bodyPr/>
          <a:lstStyle/>
          <a:p>
            <a:r>
              <a:rPr lang="en-US" dirty="0"/>
              <a:t>Classify iris flowers of three different species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9D8F1-852A-427D-BD23-5AA0CB4F9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76350"/>
            <a:ext cx="7170939" cy="373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70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6AB07-E4B4-4CC3-B5CF-5C596DA05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4604B-EB98-4D7A-9E2C-BE6BACEF5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Two ways to train an LR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Direct “closed-form” equation for computing model parameters</a:t>
            </a:r>
          </a:p>
          <a:p>
            <a:pPr marL="757231" lvl="1" indent="-457200"/>
            <a:r>
              <a:rPr lang="en-US" sz="2000" dirty="0"/>
              <a:t>Yields the model parameters theta that provides the best fit directly – i.e. the parameters that minimize the cost function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Iterative optimization via Gradient Descent, or one of its variants (Batch GD, Mini-batch GD, Stochastic GD)</a:t>
            </a:r>
          </a:p>
          <a:p>
            <a:pPr marL="757231" lvl="1" indent="-457200"/>
            <a:r>
              <a:rPr lang="en-US" sz="2000" dirty="0"/>
              <a:t>Gradually tweak the model parameters to minimize cost function of training set</a:t>
            </a:r>
          </a:p>
          <a:p>
            <a:pPr marL="757231" lvl="1" indent="-457200"/>
            <a:r>
              <a:rPr lang="en-US" sz="2000" dirty="0"/>
              <a:t>Ideally will converge to the same set of parameters as the direct method</a:t>
            </a:r>
          </a:p>
        </p:txBody>
      </p:sp>
    </p:spTree>
    <p:extLst>
      <p:ext uri="{BB962C8B-B14F-4D97-AF65-F5344CB8AC3E}">
        <p14:creationId xmlns:p14="http://schemas.microsoft.com/office/powerpoint/2010/main" val="233801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89C6-D11B-4160-9ED7-E8F5F610D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EB127-A8FC-4520-8B1A-F4D160237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047750"/>
            <a:ext cx="4419600" cy="3733800"/>
          </a:xfrm>
        </p:spPr>
        <p:txBody>
          <a:bodyPr/>
          <a:lstStyle/>
          <a:p>
            <a:r>
              <a:rPr lang="en-US" sz="1800" dirty="0"/>
              <a:t>Binary classifier for iris virginica flowers</a:t>
            </a:r>
          </a:p>
          <a:p>
            <a:r>
              <a:rPr lang="en-US" sz="1800" dirty="0"/>
              <a:t>Overlap between 1.4cm and 1.8cm width </a:t>
            </a:r>
          </a:p>
          <a:p>
            <a:r>
              <a:rPr lang="en-US" sz="1800" dirty="0"/>
              <a:t>Decision boundary at 1.6cm</a:t>
            </a:r>
          </a:p>
          <a:p>
            <a:r>
              <a:rPr lang="en-US" sz="1800" dirty="0"/>
              <a:t>Trained on two features </a:t>
            </a: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can see linear boundary where model estimates 50% probability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074F38-7177-4D45-95A2-6155E8CF9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34" y="1012990"/>
            <a:ext cx="4186366" cy="796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81210D-2D1A-44CD-B2BE-3E19BF010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1826895"/>
            <a:ext cx="2962275" cy="592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3CDF22-D052-4E4A-BCD0-BA6BEBDE8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5" y="2485224"/>
            <a:ext cx="4491166" cy="24809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7DF4AD-D4E5-4190-AF74-461EE981C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046" y="3094241"/>
            <a:ext cx="4513538" cy="177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89DD3-7AAB-4838-8BBC-1D2CA335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44A408-24D2-45D6-A192-4B89883FD4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1047750"/>
                <a:ext cx="2438400" cy="4095750"/>
              </a:xfrm>
            </p:spPr>
            <p:txBody>
              <a:bodyPr/>
              <a:lstStyle/>
              <a:p>
                <a:r>
                  <a:rPr lang="en-US" sz="1800" dirty="0"/>
                  <a:t>Also called Multiclass Logistic Regression/ Multinomial Logistic Regression</a:t>
                </a:r>
              </a:p>
              <a:p>
                <a:r>
                  <a:rPr lang="en-US" sz="1800" dirty="0"/>
                  <a:t>Generalization of Logistic Regression to support multiple classes directly</a:t>
                </a:r>
              </a:p>
              <a:p>
                <a:r>
                  <a:rPr lang="en-US" sz="1800" dirty="0"/>
                  <a:t>Compute a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for each class k</a:t>
                </a:r>
                <a:endParaRPr lang="en-US" sz="1800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8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d>
                            <m:d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44A408-24D2-45D6-A192-4B89883FD4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047750"/>
                <a:ext cx="2438400" cy="4095750"/>
              </a:xfrm>
              <a:blipFill>
                <a:blip r:embed="rId2"/>
                <a:stretch>
                  <a:fillRect l="-2500" t="-1042" r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B15F4CA-9640-41A9-B359-6326BD19684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590800" y="1047750"/>
                <a:ext cx="3931506" cy="4095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79" tIns="34289" rIns="68579" bIns="34289" numCol="1" anchor="t" anchorCtr="0" compatLnSpc="1">
                <a:prstTxWarp prst="textNoShape">
                  <a:avLst/>
                </a:prstTxWarp>
              </a:bodyPr>
              <a:lstStyle>
                <a:lvl1pPr marL="257168" indent="-25716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557199" indent="-21430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1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857228" indent="-17144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200120" indent="-17144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1543012" indent="-17144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1885903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6pPr>
                <a:lvl7pPr marL="2228795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7pPr>
                <a:lvl8pPr marL="2571686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8pPr>
                <a:lvl9pPr marL="2914577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800" kern="0" dirty="0"/>
                  <a:t>Estimate probability of each class by applying </a:t>
                </a:r>
                <a:r>
                  <a:rPr lang="en-US" sz="1800" kern="0" dirty="0" err="1"/>
                  <a:t>softmax</a:t>
                </a:r>
                <a:r>
                  <a:rPr lang="en-US" sz="1800" kern="0" dirty="0"/>
                  <a:t> function to the scores – computes the exponential of every score, and normalizes them</a:t>
                </a:r>
              </a:p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i="1" kern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kern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18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kern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kern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18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kern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kern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d>
                                <m:dPr>
                                  <m:ctrlPr>
                                    <a:rPr lang="en-US" sz="1800" b="1" i="1" kern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kern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8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kern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800" i="1" kern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kern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 kern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i="1" kern="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800" b="1" i="1" kern="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1" i="1" kern="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en-US" sz="1800" i="1" kern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kern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kern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 kern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1800" i="1" kern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kern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0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kern="0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800" i="1" kern="0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800" b="1" i="1" kern="0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1" i="1" kern="0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1800" kern="0" dirty="0"/>
              </a:p>
              <a:p>
                <a14:m>
                  <m:oMath xmlns:m="http://schemas.openxmlformats.org/officeDocument/2006/math">
                    <m:r>
                      <a:rPr lang="en-US" sz="180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800" kern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number of classes</a:t>
                </a:r>
              </a:p>
              <a:p>
                <a14:m>
                  <m:oMath xmlns:m="http://schemas.openxmlformats.org/officeDocument/2006/math">
                    <m:r>
                      <a:rPr lang="en-US" sz="1800" b="1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sz="1800" b="1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800" kern="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kern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vector containing scores for each class for instance x</a:t>
                </a:r>
              </a:p>
              <a:p>
                <a14:m>
                  <m:oMath xmlns:m="http://schemas.openxmlformats.org/officeDocument/2006/math">
                    <m:r>
                      <a:rPr lang="en-US" sz="180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n-US" sz="1800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800" i="1" kern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kern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d>
                              <m:dPr>
                                <m:ctrlPr>
                                  <a:rPr lang="en-US" sz="1800" b="1" i="1" kern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1" i="1" kern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kern="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kern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estimated probability that instance x belongs to class k, given the scores</a:t>
                </a:r>
                <a:endParaRPr lang="en-US" sz="1800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B15F4CA-9640-41A9-B359-6326BD196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90800" y="1047750"/>
                <a:ext cx="3931506" cy="4095750"/>
              </a:xfrm>
              <a:prstGeom prst="rect">
                <a:avLst/>
              </a:prstGeom>
              <a:blipFill>
                <a:blip r:embed="rId3"/>
                <a:stretch>
                  <a:fillRect l="-1550" t="-1042" r="-2016" b="-44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AA672B2-2E23-462E-9526-7ACA68A765E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400800" y="1047750"/>
                <a:ext cx="2559906" cy="4095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79" tIns="34289" rIns="68579" bIns="34289" numCol="1" anchor="t" anchorCtr="0" compatLnSpc="1">
                <a:prstTxWarp prst="textNoShape">
                  <a:avLst/>
                </a:prstTxWarp>
              </a:bodyPr>
              <a:lstStyle>
                <a:lvl1pPr marL="257168" indent="-25716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557199" indent="-21430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1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857228" indent="-17144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200120" indent="-17144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1543012" indent="-17144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1885903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6pPr>
                <a:lvl7pPr marL="2228795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7pPr>
                <a:lvl8pPr marL="2571686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8pPr>
                <a:lvl9pPr marL="2914577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800" kern="0" dirty="0"/>
                  <a:t>Predicts the class with the highest estimated probability (like logistic regression)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i="0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US" sz="1800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1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lim>
                      </m:limLow>
                      <m:r>
                        <a:rPr lang="en-US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1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d>
                                <m:dPr>
                                  <m:ctrlPr>
                                    <a:rPr lang="en-US" sz="1800" b="1" i="1" dirty="0" err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dirty="0" err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800" kern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0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US" sz="1800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1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lim>
                      </m:limLow>
                      <m:r>
                        <a:rPr lang="en-US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kern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US" sz="1800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18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lim>
                      </m:limLow>
                      <m:r>
                        <a:rPr lang="en-US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kern="0" dirty="0">
                  <a:solidFill>
                    <a:schemeClr val="tx1"/>
                  </a:solidFill>
                </a:endParaRPr>
              </a:p>
              <a:p>
                <a:r>
                  <a:rPr lang="en-US" sz="1800" kern="0" dirty="0"/>
                  <a:t>Note: argmax returns the value of k that maximizes the estimated probability</a:t>
                </a:r>
                <a:endParaRPr lang="en-US" sz="1800" kern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1800" kern="0" dirty="0">
                  <a:solidFill>
                    <a:schemeClr val="tx1"/>
                  </a:solidFill>
                </a:endParaRPr>
              </a:p>
              <a:p>
                <a:endParaRPr lang="en-US" sz="1800" kern="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AA672B2-2E23-462E-9526-7ACA68A76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00800" y="1047750"/>
                <a:ext cx="2559906" cy="4095750"/>
              </a:xfrm>
              <a:prstGeom prst="rect">
                <a:avLst/>
              </a:prstGeom>
              <a:blipFill>
                <a:blip r:embed="rId4"/>
                <a:stretch>
                  <a:fillRect l="-2381" t="-1042" r="-42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59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90EC5-E701-43AC-9B0F-8E914D457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Regression – Cross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AC1468-37BC-44BC-B677-FA2FE8A13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22122"/>
                <a:ext cx="4724400" cy="3546873"/>
              </a:xfrm>
            </p:spPr>
            <p:txBody>
              <a:bodyPr/>
              <a:lstStyle/>
              <a:p>
                <a:r>
                  <a:rPr lang="en-US" sz="1800" dirty="0"/>
                  <a:t>Objective is to have model that estimates high prob. for target class, and low for the others</a:t>
                </a:r>
              </a:p>
              <a:p>
                <a:r>
                  <a:rPr lang="en-US" sz="1800" dirty="0"/>
                  <a:t>Cost Function used is called cross entropy – penalizes the model when it estimates low prob. for target class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𝜣</m:t>
                          </m:r>
                        </m:e>
                      </m:d>
                      <m:r>
                        <a:rPr lang="en-US" sz="18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func>
                                <m:funcPr>
                                  <m:ctrl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1800" dirty="0"/>
                  <a:t> is the target probability that </a:t>
                </a:r>
                <a:r>
                  <a:rPr lang="en-US" sz="1800" dirty="0" err="1"/>
                  <a:t>i</a:t>
                </a:r>
                <a:r>
                  <a:rPr lang="en-US" sz="1800" baseline="30000" dirty="0" err="1"/>
                  <a:t>th</a:t>
                </a:r>
                <a:r>
                  <a:rPr lang="en-US" sz="1800" dirty="0"/>
                  <a:t> instance belongs to class k (either 1 or 0), and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𝜣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/>
                  <a:t>is the parameter matrix</a:t>
                </a:r>
              </a:p>
              <a:p>
                <a:r>
                  <a:rPr lang="en-US" sz="1800" dirty="0"/>
                  <a:t>For a case with two classes only, this function reduces down to the log loss function for Logistic Regression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AC1468-37BC-44BC-B677-FA2FE8A13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22122"/>
                <a:ext cx="4724400" cy="3546873"/>
              </a:xfrm>
              <a:blipFill>
                <a:blip r:embed="rId2"/>
                <a:stretch>
                  <a:fillRect l="-1290" t="-1203" r="-2323" b="-18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1FE5C9F-5139-4667-BB3B-DAF6F9C04DC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105400" y="922122"/>
                <a:ext cx="3810000" cy="40118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79" tIns="34289" rIns="68579" bIns="34289" numCol="1" anchor="t" anchorCtr="0" compatLnSpc="1">
                <a:prstTxWarp prst="textNoShape">
                  <a:avLst/>
                </a:prstTxWarp>
              </a:bodyPr>
              <a:lstStyle>
                <a:lvl1pPr marL="257168" indent="-25716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557199" indent="-21430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1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857228" indent="-17144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200120" indent="-17144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1543012" indent="-17144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1885903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6pPr>
                <a:lvl7pPr marL="2228795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7pPr>
                <a:lvl8pPr marL="2571686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8pPr>
                <a:lvl9pPr marL="2914577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800" kern="0" dirty="0"/>
                  <a:t>Gradient vector of this cost function </a:t>
                </a:r>
                <a:r>
                  <a:rPr lang="en-US" sz="1800" kern="0" dirty="0" err="1"/>
                  <a:t>wrt</a:t>
                </a:r>
                <a:r>
                  <a:rPr lang="en-US" sz="1800" kern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/>
                  <a:t> is given as follows: </a:t>
                </a:r>
              </a:p>
              <a:p>
                <a:endParaRPr lang="en-US" sz="1800" kern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p>
                            <m:sSupPr>
                              <m:ctrlPr>
                                <a:rPr lang="en-US" sz="1800" b="1" i="1" kern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kern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800" b="1" i="1" kern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kern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  <m:r>
                        <a:rPr lang="en-US" sz="1800" i="1" kern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8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𝜣</m:t>
                          </m:r>
                        </m:e>
                      </m:d>
                      <m:r>
                        <a:rPr lang="en-US" sz="1800" i="0" kern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0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18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0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1800" i="1" kern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800" i="1" kern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800" i="1" kern="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 kern="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i="1" kern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800" i="1" kern="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kern="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1800" i="0" kern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800" i="1" kern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 kern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kern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800" i="1" kern="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kern="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sSup>
                            <m:sSupPr>
                              <m:ctrlPr>
                                <a:rPr lang="en-US" sz="1800" i="1" kern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kern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800" i="1" kern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kern="0" dirty="0"/>
              </a:p>
              <a:p>
                <a:endParaRPr lang="en-US" sz="1800" kern="0" dirty="0"/>
              </a:p>
              <a:p>
                <a:r>
                  <a:rPr lang="en-US" sz="1800" kern="0" dirty="0"/>
                  <a:t>Can use this to compute gradient vectors for each class, and use gradient descent (or any other optimizer) to find parameter matrix</a:t>
                </a:r>
                <a:r>
                  <a:rPr lang="en-US" sz="1800" b="1" kern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𝜣</m:t>
                    </m:r>
                  </m:oMath>
                </a14:m>
                <a:r>
                  <a:rPr lang="en-US" sz="1800" kern="0" dirty="0"/>
                  <a:t> that minimizes cost function</a:t>
                </a:r>
              </a:p>
              <a:p>
                <a:pPr marL="0" indent="0"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1FE5C9F-5139-4667-BB3B-DAF6F9C04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922122"/>
                <a:ext cx="3810000" cy="4011828"/>
              </a:xfrm>
              <a:prstGeom prst="rect">
                <a:avLst/>
              </a:prstGeom>
              <a:blipFill>
                <a:blip r:embed="rId3"/>
                <a:stretch>
                  <a:fillRect l="-1760" t="-1064" r="-176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89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9FFE-C6CF-4589-B736-4FBDA9C2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Regression – Iris Petals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12F94-B59C-467E-A145-4CD9B1D51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3067700" cy="4038600"/>
          </a:xfrm>
        </p:spPr>
        <p:txBody>
          <a:bodyPr/>
          <a:lstStyle/>
          <a:p>
            <a:r>
              <a:rPr lang="en-US" sz="1800" dirty="0"/>
              <a:t>Can choose </a:t>
            </a:r>
            <a:r>
              <a:rPr lang="en-US" sz="1800" dirty="0" err="1"/>
              <a:t>Softmax</a:t>
            </a:r>
            <a:r>
              <a:rPr lang="en-US" sz="1800" dirty="0"/>
              <a:t> Regression by setting </a:t>
            </a:r>
            <a:r>
              <a:rPr lang="en-US" sz="1800" dirty="0" err="1"/>
              <a:t>multi_class</a:t>
            </a:r>
            <a:r>
              <a:rPr lang="en-US" sz="1800" dirty="0"/>
              <a:t>=“multinomial”</a:t>
            </a:r>
          </a:p>
          <a:p>
            <a:r>
              <a:rPr lang="en-US" sz="1800" dirty="0"/>
              <a:t>L-BGFS optimizer</a:t>
            </a:r>
          </a:p>
          <a:p>
            <a:r>
              <a:rPr lang="en-US" sz="1800" dirty="0"/>
              <a:t>L2 regularization by default</a:t>
            </a:r>
          </a:p>
          <a:p>
            <a:endParaRPr lang="en-US" sz="1800" dirty="0"/>
          </a:p>
          <a:p>
            <a:r>
              <a:rPr lang="en-US" sz="1800" dirty="0"/>
              <a:t>Q: which flower are we looking at if:</a:t>
            </a:r>
          </a:p>
          <a:p>
            <a:pPr marL="0" indent="0">
              <a:buNone/>
            </a:pPr>
            <a:endParaRPr lang="en-US" sz="1800" dirty="0"/>
          </a:p>
          <a:p>
            <a:pPr marL="342900" indent="-342900">
              <a:buFont typeface="Wingdings" pitchFamily="2" charset="2"/>
              <a:buAutoNum type="alphaUcParenR"/>
            </a:pPr>
            <a:r>
              <a:rPr lang="en-US" sz="1800" dirty="0"/>
              <a:t>width = 2cm, length=5cm</a:t>
            </a:r>
          </a:p>
          <a:p>
            <a:pPr marL="342900" indent="-342900">
              <a:buFont typeface="Wingdings" pitchFamily="2" charset="2"/>
              <a:buAutoNum type="alphaUcParenR"/>
            </a:pPr>
            <a:r>
              <a:rPr lang="en-US" sz="1800" dirty="0"/>
              <a:t>width = 1cm, length=1cm</a:t>
            </a:r>
          </a:p>
          <a:p>
            <a:pPr marL="342900" indent="-342900">
              <a:buFont typeface="Wingdings" pitchFamily="2" charset="2"/>
              <a:buAutoNum type="alphaUcParenR"/>
            </a:pPr>
            <a:r>
              <a:rPr lang="en-US" sz="1800" dirty="0"/>
              <a:t>width = 3cm, length=2.5cm</a:t>
            </a:r>
          </a:p>
          <a:p>
            <a:pPr marL="342900" indent="-342900">
              <a:buFont typeface="Wingdings" pitchFamily="2" charset="2"/>
              <a:buAutoNum type="alphaUcParenR"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218424-651B-49C5-A4D3-EC7795D31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047750"/>
            <a:ext cx="5562600" cy="831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3E2B73-01EB-4BCF-B365-4F18C3BAC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4410180"/>
            <a:ext cx="4144025" cy="692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A73AA0-5034-4956-85BA-653A2DA8E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6950" y="1855522"/>
            <a:ext cx="5771500" cy="257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7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0D89-11FC-4072-811C-60F2D8519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EB55A1-EF8F-402D-B540-C1FE5E1192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47750"/>
                <a:ext cx="3886200" cy="4095750"/>
              </a:xfrm>
            </p:spPr>
            <p:txBody>
              <a:bodyPr/>
              <a:lstStyle/>
              <a:p>
                <a:r>
                  <a:rPr lang="en-US" sz="1800" dirty="0"/>
                  <a:t>Make prediction by computing a </a:t>
                </a:r>
                <a:r>
                  <a:rPr lang="en-US" sz="1800" b="1" dirty="0"/>
                  <a:t>weighted sum </a:t>
                </a:r>
                <a:r>
                  <a:rPr lang="en-US" sz="1800" dirty="0"/>
                  <a:t>of input </a:t>
                </a:r>
                <a:r>
                  <a:rPr lang="en-US" sz="1800" b="1" dirty="0"/>
                  <a:t>features</a:t>
                </a:r>
                <a:r>
                  <a:rPr lang="en-US" sz="1800" dirty="0"/>
                  <a:t> and a constant </a:t>
                </a:r>
                <a:r>
                  <a:rPr lang="en-US" sz="1800" b="1" dirty="0"/>
                  <a:t>bias term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predicted value - scalar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number of features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en-US" sz="180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i</a:t>
                </a:r>
                <a:r>
                  <a:rPr lang="en-US" sz="1800" baseline="3000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th</a:t>
                </a:r>
                <a:r>
                  <a:rPr lang="en-US" sz="1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feature value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en-US" sz="180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j</a:t>
                </a:r>
                <a:r>
                  <a:rPr lang="en-US" sz="1800" baseline="3000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th</a:t>
                </a:r>
                <a:r>
                  <a:rPr lang="en-US" sz="1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model parameter</a:t>
                </a:r>
              </a:p>
              <a:p>
                <a:r>
                  <a:rPr lang="en-US" sz="1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Find the vector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that minimizes the cost function </a:t>
                </a:r>
                <a:r>
                  <a:rPr lang="en-US" sz="18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(Mean Squared Error)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𝐌𝐒𝐄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𝐗</m:t>
                          </m:r>
                          <m: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𝛉</m:t>
                              </m:r>
                            </m:sub>
                          </m:sSub>
                        </m:e>
                      </m:d>
                      <m:r>
                        <a:rPr lang="en-US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EB55A1-EF8F-402D-B540-C1FE5E1192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47750"/>
                <a:ext cx="3886200" cy="4095750"/>
              </a:xfrm>
              <a:blipFill>
                <a:blip r:embed="rId2"/>
                <a:stretch>
                  <a:fillRect l="-1567" t="-1042" r="-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102D5DB-8540-4ACB-BEF7-EC4797A6EE9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2000" y="1047750"/>
                <a:ext cx="4419600" cy="35468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79" tIns="34289" rIns="68579" bIns="34289" numCol="1" anchor="t" anchorCtr="0" compatLnSpc="1">
                <a:prstTxWarp prst="textNoShape">
                  <a:avLst/>
                </a:prstTxWarp>
              </a:bodyPr>
              <a:lstStyle>
                <a:lvl1pPr marL="257168" indent="-25716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557199" indent="-21430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1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857228" indent="-17144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200120" indent="-17144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1543012" indent="-17144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1885903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6pPr>
                <a:lvl7pPr marL="2228795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7pPr>
                <a:lvl8pPr marL="2571686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8pPr>
                <a:lvl9pPr marL="2914577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800" kern="0" dirty="0"/>
                  <a:t>Can write this more concisely in </a:t>
                </a:r>
                <a:r>
                  <a:rPr lang="en-US" sz="1800" b="1" kern="0" dirty="0"/>
                  <a:t>vectorized</a:t>
                </a:r>
                <a:r>
                  <a:rPr lang="en-US" sz="1800" kern="0" dirty="0"/>
                  <a:t> form</a:t>
                </a:r>
                <a:endParaRPr lang="en-US" sz="1800" b="1" kern="0" dirty="0"/>
              </a:p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8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8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800" b="1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1800" b="1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800" b="1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800" kern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1800" b="1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800" kern="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kern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parameter vector, containing bias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kern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and feature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800" kern="0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sz="1800" b="1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kern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feature vector of the instance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]</a:t>
                </a:r>
              </a:p>
              <a:p>
                <a14:m>
                  <m:oMath xmlns:m="http://schemas.openxmlformats.org/officeDocument/2006/math">
                    <m:r>
                      <a:rPr lang="en-US" sz="1800" b="1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1800" b="1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kern="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kern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dot product of </a:t>
                </a:r>
                <a14:m>
                  <m:oMath xmlns:m="http://schemas.openxmlformats.org/officeDocument/2006/math">
                    <m:r>
                      <a:rPr lang="en-US" sz="1800" b="1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800" kern="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1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1800" kern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8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1800" kern="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kern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hypothesis function</a:t>
                </a:r>
              </a:p>
              <a:p>
                <a:endParaRPr lang="en-US" sz="1800" kern="0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1800" kern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Note: if both </a:t>
                </a:r>
                <a14:m>
                  <m:oMath xmlns:m="http://schemas.openxmlformats.org/officeDocument/2006/math">
                    <m:r>
                      <a:rPr lang="en-US" sz="1800" b="1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800" kern="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1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kern="0" dirty="0">
                    <a:solidFill>
                      <a:schemeClr val="tx1"/>
                    </a:solidFill>
                  </a:rPr>
                  <a:t> are column vectors, then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800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sz="18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1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kern="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kern="0" dirty="0">
                    <a:solidFill>
                      <a:schemeClr val="tx1"/>
                    </a:solidFill>
                  </a:rPr>
                  <a:t>(T superscript means transpose)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102D5DB-8540-4ACB-BEF7-EC4797A6E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0" y="1047750"/>
                <a:ext cx="4419600" cy="3546873"/>
              </a:xfrm>
              <a:prstGeom prst="rect">
                <a:avLst/>
              </a:prstGeom>
              <a:blipFill>
                <a:blip r:embed="rId3"/>
                <a:stretch>
                  <a:fillRect l="-1379" t="-1203" r="-1103" b="-1477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225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76AF4-44CE-4637-B07C-CF062FE5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Form: Normal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C88142-C040-4784-8996-DC66ECF50B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47750"/>
                <a:ext cx="4953000" cy="3546873"/>
              </a:xfrm>
            </p:spPr>
            <p:txBody>
              <a:bodyPr/>
              <a:lstStyle/>
              <a:p>
                <a:r>
                  <a:rPr lang="en-US" sz="2000" dirty="0"/>
                  <a:t>Closed form solution for the value of </a:t>
                </a:r>
                <a14:m>
                  <m:oMath xmlns:m="http://schemas.openxmlformats.org/officeDocument/2006/math">
                    <m:r>
                      <a:rPr lang="en-US" sz="2000" b="1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dirty="0"/>
                  <a:t> that minimizes the cost function</a:t>
                </a:r>
                <a:endParaRPr lang="en-US" sz="20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𝛉</m:t>
                          </m:r>
                        </m:e>
                      </m:acc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20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C88142-C040-4784-8996-DC66ECF50B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47750"/>
                <a:ext cx="4953000" cy="3546873"/>
              </a:xfrm>
              <a:blipFill>
                <a:blip r:embed="rId2"/>
                <a:stretch>
                  <a:fillRect l="-1599" t="-1203" r="-1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734B20-1ACB-4600-9645-F73D9E790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225" y="926680"/>
            <a:ext cx="3105150" cy="781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D84A76-4A18-4C86-977D-2C470135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707730"/>
            <a:ext cx="3810000" cy="2377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3ABDFC-97F9-455E-A04A-19F8E9347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4127672"/>
            <a:ext cx="4419600" cy="3145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7C6380-9B2B-4119-AA60-CE89F1216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263" y="4594623"/>
            <a:ext cx="1462088" cy="465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00CC4E-FBB9-4148-9C48-233D282435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993" y="2449821"/>
            <a:ext cx="4138613" cy="261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26AE6-564A-4691-805A-618A48070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Form: SVD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FCD0A2-C59B-4321-9E64-923C26E157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7708" y="928300"/>
                <a:ext cx="4572000" cy="4095750"/>
              </a:xfrm>
            </p:spPr>
            <p:txBody>
              <a:bodyPr/>
              <a:lstStyle/>
              <a:p>
                <a:r>
                  <a:rPr lang="en-US" sz="1800" dirty="0"/>
                  <a:t>Can compute theta by multiplying the pseudoinverse (Moore-Penrose inverse) to the target vector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𝛉</m:t>
                          </m:r>
                        </m:e>
                      </m:acc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1800" b="1" dirty="0"/>
              </a:p>
              <a:p>
                <a:r>
                  <a:rPr lang="en-US" sz="1800" dirty="0"/>
                  <a:t>Pseudoinverse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sz="1800" b="1" i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1800" dirty="0"/>
                  <a:t>is computed by performing Singular Value Decomposition (SVD)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sz="1800" dirty="0"/>
                  <a:t> is broken into the matrix multiplication of 3 matrices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a:rPr lang="en-US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endParaRPr lang="en-US" sz="1800" b="1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sz="1800" b="1" i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computed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sz="1800" b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sz="1800" b="1" i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sz="1800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endParaRPr lang="en-US" sz="1800" b="1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sz="1800" b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1800" dirty="0"/>
                  <a:t>computed by setting all values in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sz="1800" dirty="0"/>
                  <a:t> below a threshold to zero, and inverting the nonzero values, and transposing the resulting matrix </a:t>
                </a:r>
                <a:endParaRPr lang="en-US" sz="18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FCD0A2-C59B-4321-9E64-923C26E15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7708" y="928300"/>
                <a:ext cx="4572000" cy="4095750"/>
              </a:xfrm>
              <a:blipFill>
                <a:blip r:embed="rId2"/>
                <a:stretch>
                  <a:fillRect l="-1333" t="-1042" r="-1467" b="-4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97FB772-5DAC-431D-89CA-6B09BA5E1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047750"/>
            <a:ext cx="3657600" cy="1390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E801CD-1810-435A-BC39-FE289EEF6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437969"/>
            <a:ext cx="4382530" cy="538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BF9BB4-8786-40E4-8E60-8F3BBA489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3271806"/>
            <a:ext cx="2178908" cy="55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9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22C15-F05E-4C5D-A7D1-C339E232B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57894-9920-417A-B9EE-5D7B90324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819150"/>
                <a:ext cx="8534400" cy="3546873"/>
              </a:xfrm>
            </p:spPr>
            <p:txBody>
              <a:bodyPr/>
              <a:lstStyle/>
              <a:p>
                <a:r>
                  <a:rPr lang="en-US" sz="2000" dirty="0"/>
                  <a:t>Computational Complexity of finding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p>
                            <m: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p>
                            <m: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depending on implementation</a:t>
                </a:r>
              </a:p>
              <a:p>
                <a:pPr lvl="1"/>
                <a:r>
                  <a:rPr lang="en-US" sz="1700" dirty="0"/>
                  <a:t>Doubling number of features n causes computation time to go up by 5.3 – 8 times!</a:t>
                </a:r>
              </a:p>
              <a:p>
                <a:r>
                  <a:rPr lang="en-US" sz="2000" dirty="0"/>
                  <a:t>Normal Equation may not work if the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sz="2000" dirty="0"/>
                  <a:t> is not invertible (i.e. singular)</a:t>
                </a:r>
              </a:p>
              <a:p>
                <a:pPr lvl="1"/>
                <a:r>
                  <a:rPr lang="en-US" sz="1700" dirty="0"/>
                  <a:t>If m&lt;n [m: number of instances, n: number of features]</a:t>
                </a:r>
              </a:p>
              <a:p>
                <a:pPr lvl="1"/>
                <a:r>
                  <a:rPr lang="en-US" sz="1700" dirty="0"/>
                  <a:t>If some features are redundant</a:t>
                </a:r>
              </a:p>
              <a:p>
                <a:r>
                  <a:rPr lang="en-US" sz="2000" dirty="0"/>
                  <a:t>SVD approach is ~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p>
                            <m: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- more efficient than Normal Equation</a:t>
                </a:r>
              </a:p>
              <a:p>
                <a:pPr lvl="1"/>
                <a:r>
                  <a:rPr lang="en-US" sz="1700" dirty="0"/>
                  <a:t>Pseudoinverse is always defined</a:t>
                </a:r>
              </a:p>
              <a:p>
                <a:pPr lvl="1"/>
                <a:r>
                  <a:rPr lang="en-US" sz="1700" dirty="0"/>
                  <a:t>Doubling number of features multiplies computation time by ~4</a:t>
                </a:r>
              </a:p>
              <a:p>
                <a:r>
                  <a:rPr lang="en-US" sz="2000" dirty="0"/>
                  <a:t>Both approaches can be difficult to train if there are a large number of features, or if there are too many training instances to fit in memory</a:t>
                </a:r>
              </a:p>
              <a:p>
                <a:pPr lvl="1"/>
                <a:r>
                  <a:rPr lang="en-US" sz="1700" dirty="0"/>
                  <a:t>Making predictions however are very fast – linear complexity </a:t>
                </a:r>
                <a:r>
                  <a:rPr lang="en-US" sz="1700" dirty="0" err="1"/>
                  <a:t>wrt</a:t>
                </a:r>
                <a:r>
                  <a:rPr lang="en-US" sz="1700" dirty="0"/>
                  <a:t> number of instances and number of features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57894-9920-417A-B9EE-5D7B90324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819150"/>
                <a:ext cx="8534400" cy="3546873"/>
              </a:xfrm>
              <a:blipFill>
                <a:blip r:embed="rId2"/>
                <a:stretch>
                  <a:fillRect l="-929" r="-1000" b="-24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827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ABEC2-8CD5-449C-B7A6-BA219745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F51C4D-223B-49FA-AC11-7C16C205C0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971550"/>
                <a:ext cx="4267200" cy="3546873"/>
              </a:xfrm>
            </p:spPr>
            <p:txBody>
              <a:bodyPr/>
              <a:lstStyle/>
              <a:p>
                <a:r>
                  <a:rPr lang="en-US" sz="1800" dirty="0"/>
                  <a:t>Optimization algorithm </a:t>
                </a:r>
              </a:p>
              <a:p>
                <a:pPr lvl="1"/>
                <a:r>
                  <a:rPr lang="en-US" sz="1800" dirty="0"/>
                  <a:t>tweak parameters iteratively to minimize a cost function</a:t>
                </a:r>
              </a:p>
              <a:p>
                <a:r>
                  <a:rPr lang="en-US" sz="1800" dirty="0"/>
                  <a:t>Measure local gradient of the error function </a:t>
                </a:r>
                <a:r>
                  <a:rPr lang="en-US" sz="1800" dirty="0" err="1"/>
                  <a:t>wrt</a:t>
                </a:r>
                <a:r>
                  <a:rPr lang="en-US" sz="1800" dirty="0"/>
                  <a:t> the parameter vector </a:t>
                </a:r>
                <a14:m>
                  <m:oMath xmlns:m="http://schemas.openxmlformats.org/officeDocument/2006/math">
                    <m:r>
                      <a:rPr lang="en-US" sz="1800" b="1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800" dirty="0"/>
                  <a:t>, and go in the direction of descending gradient</a:t>
                </a:r>
              </a:p>
              <a:p>
                <a:pPr lvl="1"/>
                <a:r>
                  <a:rPr lang="en-US" sz="1800" dirty="0"/>
                  <a:t>Moving downhill in the direction of steepest slope</a:t>
                </a:r>
              </a:p>
              <a:p>
                <a:pPr lvl="1"/>
                <a:r>
                  <a:rPr lang="en-US" sz="1800" dirty="0"/>
                  <a:t>Once gradient reaches zero, you’ve reached a minimum</a:t>
                </a:r>
              </a:p>
              <a:p>
                <a:pPr lvl="1"/>
                <a:r>
                  <a:rPr lang="en-US" sz="1800" dirty="0"/>
                  <a:t>Initialize </a:t>
                </a:r>
                <a14:m>
                  <m:oMath xmlns:m="http://schemas.openxmlformats.org/officeDocument/2006/math">
                    <m:r>
                      <a:rPr lang="en-US" sz="1800" b="1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800" dirty="0"/>
                  <a:t> with random values, and iteratively take steps to decrease cost function until algorithm converges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F51C4D-223B-49FA-AC11-7C16C205C0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971550"/>
                <a:ext cx="4267200" cy="3546873"/>
              </a:xfrm>
              <a:blipFill>
                <a:blip r:embed="rId2"/>
                <a:stretch>
                  <a:fillRect l="-1429" t="-1203" r="-2429" b="-20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591D3C3-8EAB-4E4F-BB80-46BAA59D5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462" y="1047750"/>
            <a:ext cx="4694538" cy="28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9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91457-05FB-47E3-A5C7-BE742AB0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– Low Learning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6E7C4-4708-4DA0-A44B-FC943A5EB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Size of the steps determined by the learning rate hyperparameter</a:t>
            </a:r>
          </a:p>
          <a:p>
            <a:r>
              <a:rPr lang="en-US" sz="2000" dirty="0"/>
              <a:t>If learning rate is too low, the algorithm needs far too many iterations to converge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292DD-DC4D-4077-98A9-F3DF4A495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915040"/>
            <a:ext cx="66865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0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err="1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dan-berkeley-nlp-v1</Template>
  <TotalTime>45828</TotalTime>
  <Words>2165</Words>
  <Application>Microsoft Office PowerPoint</Application>
  <PresentationFormat>On-screen Show (16:9)</PresentationFormat>
  <Paragraphs>225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Cambria Math</vt:lpstr>
      <vt:lpstr>Wingdings</vt:lpstr>
      <vt:lpstr>dan-berkeley-nlp-v1</vt:lpstr>
      <vt:lpstr>CSE 445: Machine Learning </vt:lpstr>
      <vt:lpstr>Course so far</vt:lpstr>
      <vt:lpstr>Linear Regression</vt:lpstr>
      <vt:lpstr>Linear Regression</vt:lpstr>
      <vt:lpstr>Closed Form: Normal Equation</vt:lpstr>
      <vt:lpstr>Closed Form: SVD Approach</vt:lpstr>
      <vt:lpstr>Normal Equation</vt:lpstr>
      <vt:lpstr>Gradient Descent</vt:lpstr>
      <vt:lpstr>Gradient Descent – Low Learning Rate</vt:lpstr>
      <vt:lpstr>Gradient Descent – High Learning Rate</vt:lpstr>
      <vt:lpstr>Gradient Descent – Nonconvex cost function</vt:lpstr>
      <vt:lpstr>Gradient Descent – Feature Scaling</vt:lpstr>
      <vt:lpstr>Batch Gradient Descent</vt:lpstr>
      <vt:lpstr>Learning Rate</vt:lpstr>
      <vt:lpstr>Stochastic Gradient Descent</vt:lpstr>
      <vt:lpstr>Stochastic Gradient Descent</vt:lpstr>
      <vt:lpstr>Mini-batch Gradient Descent</vt:lpstr>
      <vt:lpstr>Polynomial Regression</vt:lpstr>
      <vt:lpstr>Is your model overfitting or underfitting?</vt:lpstr>
      <vt:lpstr>Learning Curves - Underfitting</vt:lpstr>
      <vt:lpstr>Learning Curves - Overfitting</vt:lpstr>
      <vt:lpstr>Bias/Variance Trade-off</vt:lpstr>
      <vt:lpstr>Ridge Regression</vt:lpstr>
      <vt:lpstr>Lasso Regression</vt:lpstr>
      <vt:lpstr>Lasso vs Ridge</vt:lpstr>
      <vt:lpstr>Early Stopping</vt:lpstr>
      <vt:lpstr>Logistic Regression</vt:lpstr>
      <vt:lpstr>Logistic Regression Training</vt:lpstr>
      <vt:lpstr>Logistic Regression example – Iris flower classifier</vt:lpstr>
      <vt:lpstr>Logistic Regression example</vt:lpstr>
      <vt:lpstr>Softmax Regression</vt:lpstr>
      <vt:lpstr>Softmax Regression – Cross Entropy</vt:lpstr>
      <vt:lpstr>Softmax Regression – Iris Petals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SyAthar</cp:lastModifiedBy>
  <cp:revision>1690</cp:revision>
  <cp:lastPrinted>2014-01-21T07:51:01Z</cp:lastPrinted>
  <dcterms:created xsi:type="dcterms:W3CDTF">2004-08-27T04:16:05Z</dcterms:created>
  <dcterms:modified xsi:type="dcterms:W3CDTF">2021-03-24T05:11:29Z</dcterms:modified>
</cp:coreProperties>
</file>